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diagrams/data2.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6.xml" ContentType="application/vnd.openxmlformats-officedocument.presentationml.notesSlid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media/image97.jpg" ContentType="image/jpeg"/>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1884348427" r:id="rId3"/>
    <p:sldId id="1934" r:id="rId4"/>
    <p:sldId id="284" r:id="rId5"/>
    <p:sldId id="2147478465" r:id="rId6"/>
    <p:sldId id="2147478504" r:id="rId7"/>
    <p:sldId id="2147478502" r:id="rId8"/>
    <p:sldId id="2147478505" r:id="rId9"/>
    <p:sldId id="2147478462" r:id="rId10"/>
    <p:sldId id="2147478501" r:id="rId11"/>
    <p:sldId id="2147478503" r:id="rId12"/>
    <p:sldId id="2147478500" r:id="rId13"/>
    <p:sldId id="2147478499" r:id="rId14"/>
    <p:sldId id="2147478496" r:id="rId15"/>
    <p:sldId id="2147478497" r:id="rId16"/>
    <p:sldId id="2147478491" r:id="rId17"/>
    <p:sldId id="2147478492" r:id="rId18"/>
    <p:sldId id="2147478493" r:id="rId19"/>
    <p:sldId id="2147478494" r:id="rId20"/>
    <p:sldId id="289" r:id="rId21"/>
  </p:sldIdLst>
  <p:sldSz cx="18288000" cy="10287000"/>
  <p:notesSz cx="6858000" cy="9144000"/>
  <p:embeddedFontLs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boldItalic r:id="rId28"/>
    </p:embeddedFont>
    <p:embeddedFont>
      <p:font typeface="Montserrat SemiBold" panose="00000700000000000000" pitchFamily="2" charset="0"/>
      <p:bold r:id="rId29"/>
      <p:boldItalic r:id="rId30"/>
    </p:embeddedFont>
    <p:embeddedFont>
      <p:font typeface="Poppins" panose="00000500000000000000"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758"/>
    <a:srgbClr val="00A99D"/>
    <a:srgbClr val="0070C0"/>
    <a:srgbClr val="0A2240"/>
    <a:srgbClr val="0F4988"/>
    <a:srgbClr val="333333"/>
    <a:srgbClr val="F7941D"/>
    <a:srgbClr val="E0E0E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85C7C1-C35F-4D01-918F-CBEB361E20A3}" v="310" dt="2025-07-21T18:04:23.458"/>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6" autoAdjust="0"/>
    <p:restoredTop sz="88321" autoAdjust="0"/>
  </p:normalViewPr>
  <p:slideViewPr>
    <p:cSldViewPr>
      <p:cViewPr varScale="1">
        <p:scale>
          <a:sx n="38" d="100"/>
          <a:sy n="38" d="100"/>
        </p:scale>
        <p:origin x="1324" y="2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microsoft.com/office/2016/11/relationships/changesInfo" Target="changesInfos/changesInfo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depu Sairam Yadav" userId="a3623dcb-1256-4469-9cfc-5b36722ed6ac" providerId="ADAL" clId="{B985C7C1-C35F-4D01-918F-CBEB361E20A3}"/>
    <pc:docChg chg="undo redo custSel addSld delSld modSld sldOrd">
      <pc:chgData name="Kondepu Sairam Yadav" userId="a3623dcb-1256-4469-9cfc-5b36722ed6ac" providerId="ADAL" clId="{B985C7C1-C35F-4D01-918F-CBEB361E20A3}" dt="2025-07-21T18:04:23.458" v="1064"/>
      <pc:docMkLst>
        <pc:docMk/>
      </pc:docMkLst>
      <pc:sldChg chg="addSp delSp modSp mod">
        <pc:chgData name="Kondepu Sairam Yadav" userId="a3623dcb-1256-4469-9cfc-5b36722ed6ac" providerId="ADAL" clId="{B985C7C1-C35F-4D01-918F-CBEB361E20A3}" dt="2025-07-21T16:13:39.445" v="201" actId="478"/>
        <pc:sldMkLst>
          <pc:docMk/>
          <pc:sldMk cId="0" sldId="256"/>
        </pc:sldMkLst>
        <pc:spChg chg="add">
          <ac:chgData name="Kondepu Sairam Yadav" userId="a3623dcb-1256-4469-9cfc-5b36722ed6ac" providerId="ADAL" clId="{B985C7C1-C35F-4D01-918F-CBEB361E20A3}" dt="2025-07-21T15:15:21.847" v="31"/>
          <ac:spMkLst>
            <pc:docMk/>
            <pc:sldMk cId="0" sldId="256"/>
            <ac:spMk id="4" creationId="{E1CB17CE-A3B1-FDE8-0539-30AA9292AED2}"/>
          </ac:spMkLst>
        </pc:spChg>
        <pc:spChg chg="mod">
          <ac:chgData name="Kondepu Sairam Yadav" userId="a3623dcb-1256-4469-9cfc-5b36722ed6ac" providerId="ADAL" clId="{B985C7C1-C35F-4D01-918F-CBEB361E20A3}" dt="2025-07-21T15:09:02.387" v="24" actId="20577"/>
          <ac:spMkLst>
            <pc:docMk/>
            <pc:sldMk cId="0" sldId="256"/>
            <ac:spMk id="7" creationId="{00000000-0000-0000-0000-000000000000}"/>
          </ac:spMkLst>
        </pc:spChg>
        <pc:spChg chg="del">
          <ac:chgData name="Kondepu Sairam Yadav" userId="a3623dcb-1256-4469-9cfc-5b36722ed6ac" providerId="ADAL" clId="{B985C7C1-C35F-4D01-918F-CBEB361E20A3}" dt="2025-07-21T15:09:08.469" v="26" actId="478"/>
          <ac:spMkLst>
            <pc:docMk/>
            <pc:sldMk cId="0" sldId="256"/>
            <ac:spMk id="21" creationId="{00000000-0000-0000-0000-000000000000}"/>
          </ac:spMkLst>
        </pc:spChg>
        <pc:spChg chg="del">
          <ac:chgData name="Kondepu Sairam Yadav" userId="a3623dcb-1256-4469-9cfc-5b36722ed6ac" providerId="ADAL" clId="{B985C7C1-C35F-4D01-918F-CBEB361E20A3}" dt="2025-07-21T15:09:43.072" v="30" actId="478"/>
          <ac:spMkLst>
            <pc:docMk/>
            <pc:sldMk cId="0" sldId="256"/>
            <ac:spMk id="42" creationId="{41BDDF27-4CE2-6B06-085B-044A9A88C047}"/>
          </ac:spMkLst>
        </pc:spChg>
        <pc:picChg chg="add del">
          <ac:chgData name="Kondepu Sairam Yadav" userId="a3623dcb-1256-4469-9cfc-5b36722ed6ac" providerId="ADAL" clId="{B985C7C1-C35F-4D01-918F-CBEB361E20A3}" dt="2025-07-21T15:20:27.040" v="70" actId="478"/>
          <ac:picMkLst>
            <pc:docMk/>
            <pc:sldMk cId="0" sldId="256"/>
            <ac:picMk id="2" creationId="{00000000-0000-0000-0000-000000000000}"/>
          </ac:picMkLst>
        </pc:picChg>
        <pc:picChg chg="add del mod ord">
          <ac:chgData name="Kondepu Sairam Yadav" userId="a3623dcb-1256-4469-9cfc-5b36722ed6ac" providerId="ADAL" clId="{B985C7C1-C35F-4D01-918F-CBEB361E20A3}" dt="2025-07-21T15:18:32.669" v="64" actId="1076"/>
          <ac:picMkLst>
            <pc:docMk/>
            <pc:sldMk cId="0" sldId="256"/>
            <ac:picMk id="6" creationId="{A762C3F3-28D6-50FD-F371-B2FB43F2F243}"/>
          </ac:picMkLst>
        </pc:picChg>
        <pc:picChg chg="mod">
          <ac:chgData name="Kondepu Sairam Yadav" userId="a3623dcb-1256-4469-9cfc-5b36722ed6ac" providerId="ADAL" clId="{B985C7C1-C35F-4D01-918F-CBEB361E20A3}" dt="2025-07-21T15:09:15.978" v="29" actId="1076"/>
          <ac:picMkLst>
            <pc:docMk/>
            <pc:sldMk cId="0" sldId="256"/>
            <ac:picMk id="40" creationId="{65AE883A-D208-302A-FD95-7F912683FB79}"/>
          </ac:picMkLst>
        </pc:picChg>
        <pc:picChg chg="del">
          <ac:chgData name="Kondepu Sairam Yadav" userId="a3623dcb-1256-4469-9cfc-5b36722ed6ac" providerId="ADAL" clId="{B985C7C1-C35F-4D01-918F-CBEB361E20A3}" dt="2025-07-21T15:09:05.600" v="25" actId="478"/>
          <ac:picMkLst>
            <pc:docMk/>
            <pc:sldMk cId="0" sldId="256"/>
            <ac:picMk id="1026" creationId="{00000000-0000-0000-0000-000000000000}"/>
          </ac:picMkLst>
        </pc:picChg>
        <pc:picChg chg="add mod">
          <ac:chgData name="Kondepu Sairam Yadav" userId="a3623dcb-1256-4469-9cfc-5b36722ed6ac" providerId="ADAL" clId="{B985C7C1-C35F-4D01-918F-CBEB361E20A3}" dt="2025-07-21T15:18:25.822" v="55" actId="14100"/>
          <ac:picMkLst>
            <pc:docMk/>
            <pc:sldMk cId="0" sldId="256"/>
            <ac:picMk id="1028" creationId="{995889A1-3909-B738-BA77-E3BEB42204E5}"/>
          </ac:picMkLst>
        </pc:picChg>
        <pc:picChg chg="add del mod">
          <ac:chgData name="Kondepu Sairam Yadav" userId="a3623dcb-1256-4469-9cfc-5b36722ed6ac" providerId="ADAL" clId="{B985C7C1-C35F-4D01-918F-CBEB361E20A3}" dt="2025-07-21T16:03:16.355" v="175" actId="478"/>
          <ac:picMkLst>
            <pc:docMk/>
            <pc:sldMk cId="0" sldId="256"/>
            <ac:picMk id="1030" creationId="{0EB617C2-BECE-9F20-255D-EE17A5319A42}"/>
          </ac:picMkLst>
        </pc:picChg>
        <pc:picChg chg="add del mod">
          <ac:chgData name="Kondepu Sairam Yadav" userId="a3623dcb-1256-4469-9cfc-5b36722ed6ac" providerId="ADAL" clId="{B985C7C1-C35F-4D01-918F-CBEB361E20A3}" dt="2025-07-21T15:29:08.459" v="77" actId="478"/>
          <ac:picMkLst>
            <pc:docMk/>
            <pc:sldMk cId="0" sldId="256"/>
            <ac:picMk id="1032" creationId="{C663B696-E7C2-98C1-6CD5-1F130B134A56}"/>
          </ac:picMkLst>
        </pc:picChg>
        <pc:picChg chg="add del mod">
          <ac:chgData name="Kondepu Sairam Yadav" userId="a3623dcb-1256-4469-9cfc-5b36722ed6ac" providerId="ADAL" clId="{B985C7C1-C35F-4D01-918F-CBEB361E20A3}" dt="2025-07-21T15:44:04.691" v="93" actId="478"/>
          <ac:picMkLst>
            <pc:docMk/>
            <pc:sldMk cId="0" sldId="256"/>
            <ac:picMk id="1034" creationId="{0DAE6672-EF10-456E-AFC3-842E77ACCCA6}"/>
          </ac:picMkLst>
        </pc:picChg>
        <pc:picChg chg="add del mod">
          <ac:chgData name="Kondepu Sairam Yadav" userId="a3623dcb-1256-4469-9cfc-5b36722ed6ac" providerId="ADAL" clId="{B985C7C1-C35F-4D01-918F-CBEB361E20A3}" dt="2025-07-21T16:13:33.601" v="196" actId="478"/>
          <ac:picMkLst>
            <pc:docMk/>
            <pc:sldMk cId="0" sldId="256"/>
            <ac:picMk id="1036" creationId="{738978B8-F1AD-23E0-7247-264AE8B3D1DB}"/>
          </ac:picMkLst>
        </pc:picChg>
        <pc:picChg chg="add del mod">
          <ac:chgData name="Kondepu Sairam Yadav" userId="a3623dcb-1256-4469-9cfc-5b36722ed6ac" providerId="ADAL" clId="{B985C7C1-C35F-4D01-918F-CBEB361E20A3}" dt="2025-07-21T16:04:39.003" v="183" actId="478"/>
          <ac:picMkLst>
            <pc:docMk/>
            <pc:sldMk cId="0" sldId="256"/>
            <ac:picMk id="1038" creationId="{18965F95-86FD-FA3A-7885-1E9359F98815}"/>
          </ac:picMkLst>
        </pc:picChg>
        <pc:picChg chg="add del mod">
          <ac:chgData name="Kondepu Sairam Yadav" userId="a3623dcb-1256-4469-9cfc-5b36722ed6ac" providerId="ADAL" clId="{B985C7C1-C35F-4D01-918F-CBEB361E20A3}" dt="2025-07-21T16:13:39.445" v="201" actId="478"/>
          <ac:picMkLst>
            <pc:docMk/>
            <pc:sldMk cId="0" sldId="256"/>
            <ac:picMk id="1040" creationId="{6F684532-7766-F67B-446D-28F26AF45017}"/>
          </ac:picMkLst>
        </pc:picChg>
      </pc:sldChg>
      <pc:sldChg chg="del">
        <pc:chgData name="Kondepu Sairam Yadav" userId="a3623dcb-1256-4469-9cfc-5b36722ed6ac" providerId="ADAL" clId="{B985C7C1-C35F-4D01-918F-CBEB361E20A3}" dt="2025-07-21T15:40:14.376" v="83" actId="2696"/>
        <pc:sldMkLst>
          <pc:docMk/>
          <pc:sldMk cId="0" sldId="267"/>
        </pc:sldMkLst>
      </pc:sldChg>
      <pc:sldChg chg="addSp modSp ord">
        <pc:chgData name="Kondepu Sairam Yadav" userId="a3623dcb-1256-4469-9cfc-5b36722ed6ac" providerId="ADAL" clId="{B985C7C1-C35F-4D01-918F-CBEB361E20A3}" dt="2025-07-21T18:04:23.458" v="1064"/>
        <pc:sldMkLst>
          <pc:docMk/>
          <pc:sldMk cId="3180773975" sldId="284"/>
        </pc:sldMkLst>
        <pc:spChg chg="add mod">
          <ac:chgData name="Kondepu Sairam Yadav" userId="a3623dcb-1256-4469-9cfc-5b36722ed6ac" providerId="ADAL" clId="{B985C7C1-C35F-4D01-918F-CBEB361E20A3}" dt="2025-07-21T18:04:23.458" v="1064"/>
          <ac:spMkLst>
            <pc:docMk/>
            <pc:sldMk cId="3180773975" sldId="284"/>
            <ac:spMk id="2" creationId="{0C495E9A-AAC2-5DA0-9AFF-134B37D6407F}"/>
          </ac:spMkLst>
        </pc:spChg>
      </pc:sldChg>
      <pc:sldChg chg="del">
        <pc:chgData name="Kondepu Sairam Yadav" userId="a3623dcb-1256-4469-9cfc-5b36722ed6ac" providerId="ADAL" clId="{B985C7C1-C35F-4D01-918F-CBEB361E20A3}" dt="2025-07-21T17:29:54.230" v="780" actId="47"/>
        <pc:sldMkLst>
          <pc:docMk/>
          <pc:sldMk cId="1308708202" sldId="1884348455"/>
        </pc:sldMkLst>
      </pc:sldChg>
      <pc:sldChg chg="addSp modSp del">
        <pc:chgData name="Kondepu Sairam Yadav" userId="a3623dcb-1256-4469-9cfc-5b36722ed6ac" providerId="ADAL" clId="{B985C7C1-C35F-4D01-918F-CBEB361E20A3}" dt="2025-07-21T17:29:57.500" v="781" actId="47"/>
        <pc:sldMkLst>
          <pc:docMk/>
          <pc:sldMk cId="1370526733" sldId="1884348502"/>
        </pc:sldMkLst>
        <pc:spChg chg="mod">
          <ac:chgData name="Kondepu Sairam Yadav" userId="a3623dcb-1256-4469-9cfc-5b36722ed6ac" providerId="ADAL" clId="{B985C7C1-C35F-4D01-918F-CBEB361E20A3}" dt="2025-07-21T16:43:11.366" v="404" actId="164"/>
          <ac:spMkLst>
            <pc:docMk/>
            <pc:sldMk cId="1370526733" sldId="1884348502"/>
            <ac:spMk id="339" creationId="{64C720EE-E991-456A-2447-391C4010A14F}"/>
          </ac:spMkLst>
        </pc:spChg>
        <pc:spChg chg="mod">
          <ac:chgData name="Kondepu Sairam Yadav" userId="a3623dcb-1256-4469-9cfc-5b36722ed6ac" providerId="ADAL" clId="{B985C7C1-C35F-4D01-918F-CBEB361E20A3}" dt="2025-07-21T16:43:11.366" v="404" actId="164"/>
          <ac:spMkLst>
            <pc:docMk/>
            <pc:sldMk cId="1370526733" sldId="1884348502"/>
            <ac:spMk id="350" creationId="{779B9090-46A0-B82F-3121-E68CDC3C651B}"/>
          </ac:spMkLst>
        </pc:spChg>
        <pc:spChg chg="mod">
          <ac:chgData name="Kondepu Sairam Yadav" userId="a3623dcb-1256-4469-9cfc-5b36722ed6ac" providerId="ADAL" clId="{B985C7C1-C35F-4D01-918F-CBEB361E20A3}" dt="2025-07-21T16:43:11.366" v="404" actId="164"/>
          <ac:spMkLst>
            <pc:docMk/>
            <pc:sldMk cId="1370526733" sldId="1884348502"/>
            <ac:spMk id="362" creationId="{A5FD86FE-C6E1-763C-769A-E08E9F1C5D84}"/>
          </ac:spMkLst>
        </pc:spChg>
        <pc:spChg chg="mod">
          <ac:chgData name="Kondepu Sairam Yadav" userId="a3623dcb-1256-4469-9cfc-5b36722ed6ac" providerId="ADAL" clId="{B985C7C1-C35F-4D01-918F-CBEB361E20A3}" dt="2025-07-21T16:43:11.366" v="404" actId="164"/>
          <ac:spMkLst>
            <pc:docMk/>
            <pc:sldMk cId="1370526733" sldId="1884348502"/>
            <ac:spMk id="377" creationId="{3DC94167-816A-251F-A694-95B0095F7140}"/>
          </ac:spMkLst>
        </pc:spChg>
        <pc:spChg chg="mod">
          <ac:chgData name="Kondepu Sairam Yadav" userId="a3623dcb-1256-4469-9cfc-5b36722ed6ac" providerId="ADAL" clId="{B985C7C1-C35F-4D01-918F-CBEB361E20A3}" dt="2025-07-21T16:43:11.366" v="404" actId="164"/>
          <ac:spMkLst>
            <pc:docMk/>
            <pc:sldMk cId="1370526733" sldId="1884348502"/>
            <ac:spMk id="379" creationId="{C83F6DBD-61EB-901C-26B6-B1AE3081F1A1}"/>
          </ac:spMkLst>
        </pc:spChg>
        <pc:spChg chg="mod">
          <ac:chgData name="Kondepu Sairam Yadav" userId="a3623dcb-1256-4469-9cfc-5b36722ed6ac" providerId="ADAL" clId="{B985C7C1-C35F-4D01-918F-CBEB361E20A3}" dt="2025-07-21T16:43:11.366" v="404" actId="164"/>
          <ac:spMkLst>
            <pc:docMk/>
            <pc:sldMk cId="1370526733" sldId="1884348502"/>
            <ac:spMk id="385" creationId="{90CF7480-A165-FEE8-AECF-BAE32F1CCA29}"/>
          </ac:spMkLst>
        </pc:spChg>
        <pc:picChg chg="mod">
          <ac:chgData name="Kondepu Sairam Yadav" userId="a3623dcb-1256-4469-9cfc-5b36722ed6ac" providerId="ADAL" clId="{B985C7C1-C35F-4D01-918F-CBEB361E20A3}" dt="2025-07-21T16:43:11.366" v="404" actId="164"/>
          <ac:picMkLst>
            <pc:docMk/>
            <pc:sldMk cId="1370526733" sldId="1884348502"/>
            <ac:picMk id="343" creationId="{35EAE3FD-61DE-863E-CF20-24E793AEB2CA}"/>
          </ac:picMkLst>
        </pc:picChg>
        <pc:picChg chg="mod">
          <ac:chgData name="Kondepu Sairam Yadav" userId="a3623dcb-1256-4469-9cfc-5b36722ed6ac" providerId="ADAL" clId="{B985C7C1-C35F-4D01-918F-CBEB361E20A3}" dt="2025-07-21T16:43:11.366" v="404" actId="164"/>
          <ac:picMkLst>
            <pc:docMk/>
            <pc:sldMk cId="1370526733" sldId="1884348502"/>
            <ac:picMk id="345" creationId="{773F665F-A28F-8EE3-96EC-0D5E8741F0BF}"/>
          </ac:picMkLst>
        </pc:picChg>
        <pc:picChg chg="mod">
          <ac:chgData name="Kondepu Sairam Yadav" userId="a3623dcb-1256-4469-9cfc-5b36722ed6ac" providerId="ADAL" clId="{B985C7C1-C35F-4D01-918F-CBEB361E20A3}" dt="2025-07-21T16:43:11.366" v="404" actId="164"/>
          <ac:picMkLst>
            <pc:docMk/>
            <pc:sldMk cId="1370526733" sldId="1884348502"/>
            <ac:picMk id="356" creationId="{11F6EA24-6345-D90E-A1DE-BA602BE6A8AC}"/>
          </ac:picMkLst>
        </pc:picChg>
        <pc:picChg chg="mod">
          <ac:chgData name="Kondepu Sairam Yadav" userId="a3623dcb-1256-4469-9cfc-5b36722ed6ac" providerId="ADAL" clId="{B985C7C1-C35F-4D01-918F-CBEB361E20A3}" dt="2025-07-21T16:43:11.366" v="404" actId="164"/>
          <ac:picMkLst>
            <pc:docMk/>
            <pc:sldMk cId="1370526733" sldId="1884348502"/>
            <ac:picMk id="359" creationId="{F26CC249-2F2C-34A3-6734-C904600435BD}"/>
          </ac:picMkLst>
        </pc:picChg>
      </pc:sldChg>
      <pc:sldChg chg="addSp delSp modSp mod ord">
        <pc:chgData name="Kondepu Sairam Yadav" userId="a3623dcb-1256-4469-9cfc-5b36722ed6ac" providerId="ADAL" clId="{B985C7C1-C35F-4D01-918F-CBEB361E20A3}" dt="2025-07-21T18:03:32.724" v="1052"/>
        <pc:sldMkLst>
          <pc:docMk/>
          <pc:sldMk cId="4076804315" sldId="2147478462"/>
        </pc:sldMkLst>
        <pc:spChg chg="add mod">
          <ac:chgData name="Kondepu Sairam Yadav" userId="a3623dcb-1256-4469-9cfc-5b36722ed6ac" providerId="ADAL" clId="{B985C7C1-C35F-4D01-918F-CBEB361E20A3}" dt="2025-07-21T18:03:32.724" v="1052"/>
          <ac:spMkLst>
            <pc:docMk/>
            <pc:sldMk cId="4076804315" sldId="2147478462"/>
            <ac:spMk id="2" creationId="{1CE3D526-D44C-29DC-2F95-146485156C33}"/>
          </ac:spMkLst>
        </pc:spChg>
        <pc:spChg chg="add mod">
          <ac:chgData name="Kondepu Sairam Yadav" userId="a3623dcb-1256-4469-9cfc-5b36722ed6ac" providerId="ADAL" clId="{B985C7C1-C35F-4D01-918F-CBEB361E20A3}" dt="2025-07-21T16:48:06.926" v="440"/>
          <ac:spMkLst>
            <pc:docMk/>
            <pc:sldMk cId="4076804315" sldId="2147478462"/>
            <ac:spMk id="7" creationId="{F6630D43-5B24-C4D1-403F-A3F3BCC9BA8F}"/>
          </ac:spMkLst>
        </pc:spChg>
        <pc:spChg chg="mod topLvl">
          <ac:chgData name="Kondepu Sairam Yadav" userId="a3623dcb-1256-4469-9cfc-5b36722ed6ac" providerId="ADAL" clId="{B985C7C1-C35F-4D01-918F-CBEB361E20A3}" dt="2025-07-21T16:52:40.920" v="570" actId="164"/>
          <ac:spMkLst>
            <pc:docMk/>
            <pc:sldMk cId="4076804315" sldId="2147478462"/>
            <ac:spMk id="19" creationId="{32B7DABF-8878-5E37-F6F7-AC10A964BDEB}"/>
          </ac:spMkLst>
        </pc:spChg>
        <pc:spChg chg="mod">
          <ac:chgData name="Kondepu Sairam Yadav" userId="a3623dcb-1256-4469-9cfc-5b36722ed6ac" providerId="ADAL" clId="{B985C7C1-C35F-4D01-918F-CBEB361E20A3}" dt="2025-07-21T16:52:40.920" v="570" actId="164"/>
          <ac:spMkLst>
            <pc:docMk/>
            <pc:sldMk cId="4076804315" sldId="2147478462"/>
            <ac:spMk id="23" creationId="{69BD6553-2003-35D9-0232-529D18DD3065}"/>
          </ac:spMkLst>
        </pc:spChg>
        <pc:spChg chg="mod">
          <ac:chgData name="Kondepu Sairam Yadav" userId="a3623dcb-1256-4469-9cfc-5b36722ed6ac" providerId="ADAL" clId="{B985C7C1-C35F-4D01-918F-CBEB361E20A3}" dt="2025-07-21T18:02:52.942" v="1045" actId="1076"/>
          <ac:spMkLst>
            <pc:docMk/>
            <pc:sldMk cId="4076804315" sldId="2147478462"/>
            <ac:spMk id="27" creationId="{51327847-FF18-0C2B-8E0D-7793AD3906A8}"/>
          </ac:spMkLst>
        </pc:spChg>
        <pc:spChg chg="mod">
          <ac:chgData name="Kondepu Sairam Yadav" userId="a3623dcb-1256-4469-9cfc-5b36722ed6ac" providerId="ADAL" clId="{B985C7C1-C35F-4D01-918F-CBEB361E20A3}" dt="2025-07-21T16:00:18.281" v="164"/>
          <ac:spMkLst>
            <pc:docMk/>
            <pc:sldMk cId="4076804315" sldId="2147478462"/>
            <ac:spMk id="32" creationId="{EEC6C6F1-6C2A-375D-426D-8EF7098C70BC}"/>
          </ac:spMkLst>
        </pc:spChg>
        <pc:spChg chg="del mod topLvl">
          <ac:chgData name="Kondepu Sairam Yadav" userId="a3623dcb-1256-4469-9cfc-5b36722ed6ac" providerId="ADAL" clId="{B985C7C1-C35F-4D01-918F-CBEB361E20A3}" dt="2025-07-21T16:47:52.093" v="437" actId="478"/>
          <ac:spMkLst>
            <pc:docMk/>
            <pc:sldMk cId="4076804315" sldId="2147478462"/>
            <ac:spMk id="41" creationId="{63DD2481-3DCD-8AE6-F17E-DC1B8FF1C24F}"/>
          </ac:spMkLst>
        </pc:spChg>
        <pc:spChg chg="del">
          <ac:chgData name="Kondepu Sairam Yadav" userId="a3623dcb-1256-4469-9cfc-5b36722ed6ac" providerId="ADAL" clId="{B985C7C1-C35F-4D01-918F-CBEB361E20A3}" dt="2025-07-21T16:47:52.093" v="437" actId="478"/>
          <ac:spMkLst>
            <pc:docMk/>
            <pc:sldMk cId="4076804315" sldId="2147478462"/>
            <ac:spMk id="51" creationId="{FA36427A-F509-E053-4B57-14D4A27F61CA}"/>
          </ac:spMkLst>
        </pc:spChg>
        <pc:spChg chg="mod">
          <ac:chgData name="Kondepu Sairam Yadav" userId="a3623dcb-1256-4469-9cfc-5b36722ed6ac" providerId="ADAL" clId="{B985C7C1-C35F-4D01-918F-CBEB361E20A3}" dt="2025-07-21T16:52:40.920" v="570" actId="164"/>
          <ac:spMkLst>
            <pc:docMk/>
            <pc:sldMk cId="4076804315" sldId="2147478462"/>
            <ac:spMk id="62" creationId="{8B1BAF00-E80E-2646-373E-B6E02BBF1187}"/>
          </ac:spMkLst>
        </pc:spChg>
        <pc:spChg chg="del mod topLvl">
          <ac:chgData name="Kondepu Sairam Yadav" userId="a3623dcb-1256-4469-9cfc-5b36722ed6ac" providerId="ADAL" clId="{B985C7C1-C35F-4D01-918F-CBEB361E20A3}" dt="2025-07-21T16:47:52.093" v="437" actId="478"/>
          <ac:spMkLst>
            <pc:docMk/>
            <pc:sldMk cId="4076804315" sldId="2147478462"/>
            <ac:spMk id="64" creationId="{03ABC1A0-C3A6-E801-96D7-1855BB580FC9}"/>
          </ac:spMkLst>
        </pc:spChg>
        <pc:spChg chg="mod topLvl">
          <ac:chgData name="Kondepu Sairam Yadav" userId="a3623dcb-1256-4469-9cfc-5b36722ed6ac" providerId="ADAL" clId="{B985C7C1-C35F-4D01-918F-CBEB361E20A3}" dt="2025-07-21T18:02:52.942" v="1045" actId="1076"/>
          <ac:spMkLst>
            <pc:docMk/>
            <pc:sldMk cId="4076804315" sldId="2147478462"/>
            <ac:spMk id="70" creationId="{BB979964-D07D-22C2-3D38-0ED5DAEA1A8D}"/>
          </ac:spMkLst>
        </pc:spChg>
        <pc:spChg chg="mod">
          <ac:chgData name="Kondepu Sairam Yadav" userId="a3623dcb-1256-4469-9cfc-5b36722ed6ac" providerId="ADAL" clId="{B985C7C1-C35F-4D01-918F-CBEB361E20A3}" dt="2025-07-21T16:47:37.548" v="435" actId="165"/>
          <ac:spMkLst>
            <pc:docMk/>
            <pc:sldMk cId="4076804315" sldId="2147478462"/>
            <ac:spMk id="78" creationId="{AA8E09EF-8DA8-FDE7-68A0-F967324665DF}"/>
          </ac:spMkLst>
        </pc:spChg>
        <pc:spChg chg="mod">
          <ac:chgData name="Kondepu Sairam Yadav" userId="a3623dcb-1256-4469-9cfc-5b36722ed6ac" providerId="ADAL" clId="{B985C7C1-C35F-4D01-918F-CBEB361E20A3}" dt="2025-07-21T16:49:38.176" v="538" actId="20577"/>
          <ac:spMkLst>
            <pc:docMk/>
            <pc:sldMk cId="4076804315" sldId="2147478462"/>
            <ac:spMk id="79" creationId="{8892CF5D-2A3F-04A6-D18C-04F9BA423432}"/>
          </ac:spMkLst>
        </pc:spChg>
        <pc:spChg chg="mod">
          <ac:chgData name="Kondepu Sairam Yadav" userId="a3623dcb-1256-4469-9cfc-5b36722ed6ac" providerId="ADAL" clId="{B985C7C1-C35F-4D01-918F-CBEB361E20A3}" dt="2025-07-21T16:47:37.548" v="435" actId="165"/>
          <ac:spMkLst>
            <pc:docMk/>
            <pc:sldMk cId="4076804315" sldId="2147478462"/>
            <ac:spMk id="80" creationId="{E1167FE8-0E06-729C-D5D0-798720596C56}"/>
          </ac:spMkLst>
        </pc:spChg>
        <pc:spChg chg="mod">
          <ac:chgData name="Kondepu Sairam Yadav" userId="a3623dcb-1256-4469-9cfc-5b36722ed6ac" providerId="ADAL" clId="{B985C7C1-C35F-4D01-918F-CBEB361E20A3}" dt="2025-07-21T16:49:24.569" v="512" actId="20577"/>
          <ac:spMkLst>
            <pc:docMk/>
            <pc:sldMk cId="4076804315" sldId="2147478462"/>
            <ac:spMk id="81" creationId="{77713715-C5D7-251C-2438-4089F8A27E59}"/>
          </ac:spMkLst>
        </pc:spChg>
        <pc:spChg chg="mod">
          <ac:chgData name="Kondepu Sairam Yadav" userId="a3623dcb-1256-4469-9cfc-5b36722ed6ac" providerId="ADAL" clId="{B985C7C1-C35F-4D01-918F-CBEB361E20A3}" dt="2025-07-21T16:48:16.189" v="450" actId="20577"/>
          <ac:spMkLst>
            <pc:docMk/>
            <pc:sldMk cId="4076804315" sldId="2147478462"/>
            <ac:spMk id="93" creationId="{8B4D731B-17B7-FED6-1227-63B181034B9A}"/>
          </ac:spMkLst>
        </pc:spChg>
        <pc:spChg chg="mod">
          <ac:chgData name="Kondepu Sairam Yadav" userId="a3623dcb-1256-4469-9cfc-5b36722ed6ac" providerId="ADAL" clId="{B985C7C1-C35F-4D01-918F-CBEB361E20A3}" dt="2025-07-21T16:48:25.336" v="456" actId="20577"/>
          <ac:spMkLst>
            <pc:docMk/>
            <pc:sldMk cId="4076804315" sldId="2147478462"/>
            <ac:spMk id="95" creationId="{082960AB-5E29-6063-2ABD-7FE564A47E3B}"/>
          </ac:spMkLst>
        </pc:spChg>
        <pc:spChg chg="mod">
          <ac:chgData name="Kondepu Sairam Yadav" userId="a3623dcb-1256-4469-9cfc-5b36722ed6ac" providerId="ADAL" clId="{B985C7C1-C35F-4D01-918F-CBEB361E20A3}" dt="2025-07-21T16:48:35.265" v="480" actId="20577"/>
          <ac:spMkLst>
            <pc:docMk/>
            <pc:sldMk cId="4076804315" sldId="2147478462"/>
            <ac:spMk id="99" creationId="{689E57BF-3F12-B1E7-C158-B0D56103FF24}"/>
          </ac:spMkLst>
        </pc:spChg>
        <pc:spChg chg="add mod">
          <ac:chgData name="Kondepu Sairam Yadav" userId="a3623dcb-1256-4469-9cfc-5b36722ed6ac" providerId="ADAL" clId="{B985C7C1-C35F-4D01-918F-CBEB361E20A3}" dt="2025-07-21T16:53:31.789" v="575" actId="1076"/>
          <ac:spMkLst>
            <pc:docMk/>
            <pc:sldMk cId="4076804315" sldId="2147478462"/>
            <ac:spMk id="114" creationId="{5DDE582B-ADDA-E109-72A9-B5B7F632CD26}"/>
          </ac:spMkLst>
        </pc:spChg>
        <pc:spChg chg="add mod">
          <ac:chgData name="Kondepu Sairam Yadav" userId="a3623dcb-1256-4469-9cfc-5b36722ed6ac" providerId="ADAL" clId="{B985C7C1-C35F-4D01-918F-CBEB361E20A3}" dt="2025-07-21T16:53:48.845" v="579" actId="1076"/>
          <ac:spMkLst>
            <pc:docMk/>
            <pc:sldMk cId="4076804315" sldId="2147478462"/>
            <ac:spMk id="115" creationId="{BA7BC284-540C-06FE-89D5-2F703FA8B522}"/>
          </ac:spMkLst>
        </pc:spChg>
        <pc:spChg chg="add mod">
          <ac:chgData name="Kondepu Sairam Yadav" userId="a3623dcb-1256-4469-9cfc-5b36722ed6ac" providerId="ADAL" clId="{B985C7C1-C35F-4D01-918F-CBEB361E20A3}" dt="2025-07-21T16:53:44.395" v="578" actId="1076"/>
          <ac:spMkLst>
            <pc:docMk/>
            <pc:sldMk cId="4076804315" sldId="2147478462"/>
            <ac:spMk id="116" creationId="{53EA8706-0579-518B-EE22-2C7FCE3E561A}"/>
          </ac:spMkLst>
        </pc:spChg>
        <pc:spChg chg="add mod">
          <ac:chgData name="Kondepu Sairam Yadav" userId="a3623dcb-1256-4469-9cfc-5b36722ed6ac" providerId="ADAL" clId="{B985C7C1-C35F-4D01-918F-CBEB361E20A3}" dt="2025-07-21T16:53:36.821" v="576" actId="1076"/>
          <ac:spMkLst>
            <pc:docMk/>
            <pc:sldMk cId="4076804315" sldId="2147478462"/>
            <ac:spMk id="117" creationId="{75530A97-9BA9-391D-DE53-99AB675316E2}"/>
          </ac:spMkLst>
        </pc:spChg>
        <pc:spChg chg="add mod">
          <ac:chgData name="Kondepu Sairam Yadav" userId="a3623dcb-1256-4469-9cfc-5b36722ed6ac" providerId="ADAL" clId="{B985C7C1-C35F-4D01-918F-CBEB361E20A3}" dt="2025-07-21T16:54:15.525" v="584" actId="1037"/>
          <ac:spMkLst>
            <pc:docMk/>
            <pc:sldMk cId="4076804315" sldId="2147478462"/>
            <ac:spMk id="118" creationId="{95DC1932-117C-2B7F-3BE9-C853BFFF5FEF}"/>
          </ac:spMkLst>
        </pc:spChg>
        <pc:spChg chg="mod">
          <ac:chgData name="Kondepu Sairam Yadav" userId="a3623dcb-1256-4469-9cfc-5b36722ed6ac" providerId="ADAL" clId="{B985C7C1-C35F-4D01-918F-CBEB361E20A3}" dt="2025-07-21T16:59:36.468" v="593" actId="1076"/>
          <ac:spMkLst>
            <pc:docMk/>
            <pc:sldMk cId="4076804315" sldId="2147478462"/>
            <ac:spMk id="126" creationId="{71705AAD-3A61-624E-F635-E7EE8795BCE4}"/>
          </ac:spMkLst>
        </pc:spChg>
        <pc:spChg chg="mod">
          <ac:chgData name="Kondepu Sairam Yadav" userId="a3623dcb-1256-4469-9cfc-5b36722ed6ac" providerId="ADAL" clId="{B985C7C1-C35F-4D01-918F-CBEB361E20A3}" dt="2025-07-21T16:59:19.298" v="591"/>
          <ac:spMkLst>
            <pc:docMk/>
            <pc:sldMk cId="4076804315" sldId="2147478462"/>
            <ac:spMk id="7168" creationId="{0EEA6050-A6F3-D4D2-47A4-3266B72CD94C}"/>
          </ac:spMkLst>
        </pc:spChg>
        <pc:spChg chg="add mod">
          <ac:chgData name="Kondepu Sairam Yadav" userId="a3623dcb-1256-4469-9cfc-5b36722ed6ac" providerId="ADAL" clId="{B985C7C1-C35F-4D01-918F-CBEB361E20A3}" dt="2025-07-21T17:01:24.332" v="597" actId="1076"/>
          <ac:spMkLst>
            <pc:docMk/>
            <pc:sldMk cId="4076804315" sldId="2147478462"/>
            <ac:spMk id="7169" creationId="{23521563-0C55-596E-1161-BAB01415B557}"/>
          </ac:spMkLst>
        </pc:spChg>
        <pc:spChg chg="add mod">
          <ac:chgData name="Kondepu Sairam Yadav" userId="a3623dcb-1256-4469-9cfc-5b36722ed6ac" providerId="ADAL" clId="{B985C7C1-C35F-4D01-918F-CBEB361E20A3}" dt="2025-07-21T17:01:19.192" v="596" actId="1076"/>
          <ac:spMkLst>
            <pc:docMk/>
            <pc:sldMk cId="4076804315" sldId="2147478462"/>
            <ac:spMk id="7171" creationId="{7E8ECCA8-E525-C67A-0BC8-0F236F78DB1A}"/>
          </ac:spMkLst>
        </pc:spChg>
        <pc:spChg chg="add mod">
          <ac:chgData name="Kondepu Sairam Yadav" userId="a3623dcb-1256-4469-9cfc-5b36722ed6ac" providerId="ADAL" clId="{B985C7C1-C35F-4D01-918F-CBEB361E20A3}" dt="2025-07-21T17:01:29.838" v="598" actId="1076"/>
          <ac:spMkLst>
            <pc:docMk/>
            <pc:sldMk cId="4076804315" sldId="2147478462"/>
            <ac:spMk id="7172" creationId="{4E3B2D2D-F5D5-490E-0726-5593D9D6D47B}"/>
          </ac:spMkLst>
        </pc:spChg>
        <pc:grpChg chg="mod">
          <ac:chgData name="Kondepu Sairam Yadav" userId="a3623dcb-1256-4469-9cfc-5b36722ed6ac" providerId="ADAL" clId="{B985C7C1-C35F-4D01-918F-CBEB361E20A3}" dt="2025-07-21T16:46:30.189" v="419" actId="1076"/>
          <ac:grpSpMkLst>
            <pc:docMk/>
            <pc:sldMk cId="4076804315" sldId="2147478462"/>
            <ac:grpSpMk id="8" creationId="{611ABFD1-67C0-83DC-790B-1B56F2C81DA9}"/>
          </ac:grpSpMkLst>
        </pc:grpChg>
        <pc:grpChg chg="del">
          <ac:chgData name="Kondepu Sairam Yadav" userId="a3623dcb-1256-4469-9cfc-5b36722ed6ac" providerId="ADAL" clId="{B985C7C1-C35F-4D01-918F-CBEB361E20A3}" dt="2025-07-21T16:47:42.640" v="436" actId="478"/>
          <ac:grpSpMkLst>
            <pc:docMk/>
            <pc:sldMk cId="4076804315" sldId="2147478462"/>
            <ac:grpSpMk id="18" creationId="{4820DC28-BA8D-0258-AFF2-5A065184A7CA}"/>
          </ac:grpSpMkLst>
        </pc:grpChg>
        <pc:grpChg chg="del">
          <ac:chgData name="Kondepu Sairam Yadav" userId="a3623dcb-1256-4469-9cfc-5b36722ed6ac" providerId="ADAL" clId="{B985C7C1-C35F-4D01-918F-CBEB361E20A3}" dt="2025-07-21T16:00:28.931" v="165" actId="478"/>
          <ac:grpSpMkLst>
            <pc:docMk/>
            <pc:sldMk cId="4076804315" sldId="2147478462"/>
            <ac:grpSpMk id="29" creationId="{00000000-0000-0000-0000-000000000000}"/>
          </ac:grpSpMkLst>
        </pc:grpChg>
        <pc:grpChg chg="del">
          <ac:chgData name="Kondepu Sairam Yadav" userId="a3623dcb-1256-4469-9cfc-5b36722ed6ac" providerId="ADAL" clId="{B985C7C1-C35F-4D01-918F-CBEB361E20A3}" dt="2025-07-21T16:47:42.640" v="436" actId="478"/>
          <ac:grpSpMkLst>
            <pc:docMk/>
            <pc:sldMk cId="4076804315" sldId="2147478462"/>
            <ac:grpSpMk id="72" creationId="{C0932780-DAB6-6A04-D54A-3001C66A2EDB}"/>
          </ac:grpSpMkLst>
        </pc:grpChg>
        <pc:grpChg chg="mod">
          <ac:chgData name="Kondepu Sairam Yadav" userId="a3623dcb-1256-4469-9cfc-5b36722ed6ac" providerId="ADAL" clId="{B985C7C1-C35F-4D01-918F-CBEB361E20A3}" dt="2025-07-21T16:52:59.405" v="572" actId="14100"/>
          <ac:grpSpMkLst>
            <pc:docMk/>
            <pc:sldMk cId="4076804315" sldId="2147478462"/>
            <ac:grpSpMk id="124" creationId="{03990AF6-28C2-BBFC-1F95-7193E6D1ADAE}"/>
          </ac:grpSpMkLst>
        </pc:grpChg>
        <pc:grpChg chg="add mod">
          <ac:chgData name="Kondepu Sairam Yadav" userId="a3623dcb-1256-4469-9cfc-5b36722ed6ac" providerId="ADAL" clId="{B985C7C1-C35F-4D01-918F-CBEB361E20A3}" dt="2025-07-21T16:59:27.188" v="592" actId="1076"/>
          <ac:grpSpMkLst>
            <pc:docMk/>
            <pc:sldMk cId="4076804315" sldId="2147478462"/>
            <ac:grpSpMk id="125" creationId="{C212E364-775A-FCE2-3104-FD37ACB40839}"/>
          </ac:grpSpMkLst>
        </pc:grpChg>
        <pc:picChg chg="mod">
          <ac:chgData name="Kondepu Sairam Yadav" userId="a3623dcb-1256-4469-9cfc-5b36722ed6ac" providerId="ADAL" clId="{B985C7C1-C35F-4D01-918F-CBEB361E20A3}" dt="2025-07-21T16:52:05.330" v="569" actId="14100"/>
          <ac:picMkLst>
            <pc:docMk/>
            <pc:sldMk cId="4076804315" sldId="2147478462"/>
            <ac:picMk id="9" creationId="{6ACA1EE2-A799-EF07-1EED-8420DC24D315}"/>
          </ac:picMkLst>
        </pc:picChg>
        <pc:picChg chg="del">
          <ac:chgData name="Kondepu Sairam Yadav" userId="a3623dcb-1256-4469-9cfc-5b36722ed6ac" providerId="ADAL" clId="{B985C7C1-C35F-4D01-918F-CBEB361E20A3}" dt="2025-07-21T16:46:46.401" v="422" actId="478"/>
          <ac:picMkLst>
            <pc:docMk/>
            <pc:sldMk cId="4076804315" sldId="2147478462"/>
            <ac:picMk id="11" creationId="{02AC40D8-A048-EACA-38F4-3C18DFC3961A}"/>
          </ac:picMkLst>
        </pc:picChg>
        <pc:picChg chg="del">
          <ac:chgData name="Kondepu Sairam Yadav" userId="a3623dcb-1256-4469-9cfc-5b36722ed6ac" providerId="ADAL" clId="{B985C7C1-C35F-4D01-918F-CBEB361E20A3}" dt="2025-07-21T16:46:52.775" v="425" actId="478"/>
          <ac:picMkLst>
            <pc:docMk/>
            <pc:sldMk cId="4076804315" sldId="2147478462"/>
            <ac:picMk id="12" creationId="{61110F32-8FE2-163B-CB3F-D638D6D8C86C}"/>
          </ac:picMkLst>
        </pc:picChg>
        <pc:picChg chg="del">
          <ac:chgData name="Kondepu Sairam Yadav" userId="a3623dcb-1256-4469-9cfc-5b36722ed6ac" providerId="ADAL" clId="{B985C7C1-C35F-4D01-918F-CBEB361E20A3}" dt="2025-07-21T16:46:54.399" v="426" actId="478"/>
          <ac:picMkLst>
            <pc:docMk/>
            <pc:sldMk cId="4076804315" sldId="2147478462"/>
            <ac:picMk id="13" creationId="{8A1C79E3-7AD4-53CB-8895-F9568392165B}"/>
          </ac:picMkLst>
        </pc:picChg>
        <pc:picChg chg="del">
          <ac:chgData name="Kondepu Sairam Yadav" userId="a3623dcb-1256-4469-9cfc-5b36722ed6ac" providerId="ADAL" clId="{B985C7C1-C35F-4D01-918F-CBEB361E20A3}" dt="2025-07-21T16:46:43.975" v="421" actId="478"/>
          <ac:picMkLst>
            <pc:docMk/>
            <pc:sldMk cId="4076804315" sldId="2147478462"/>
            <ac:picMk id="14" creationId="{B8C458C8-05F8-831E-13A5-CF3BA0748C7F}"/>
          </ac:picMkLst>
        </pc:picChg>
        <pc:picChg chg="del">
          <ac:chgData name="Kondepu Sairam Yadav" userId="a3623dcb-1256-4469-9cfc-5b36722ed6ac" providerId="ADAL" clId="{B985C7C1-C35F-4D01-918F-CBEB361E20A3}" dt="2025-07-21T16:46:48.178" v="423" actId="478"/>
          <ac:picMkLst>
            <pc:docMk/>
            <pc:sldMk cId="4076804315" sldId="2147478462"/>
            <ac:picMk id="15" creationId="{39369814-D012-420C-7796-7F353CD83A5A}"/>
          </ac:picMkLst>
        </pc:picChg>
        <pc:picChg chg="del">
          <ac:chgData name="Kondepu Sairam Yadav" userId="a3623dcb-1256-4469-9cfc-5b36722ed6ac" providerId="ADAL" clId="{B985C7C1-C35F-4D01-918F-CBEB361E20A3}" dt="2025-07-21T16:46:49.811" v="424" actId="478"/>
          <ac:picMkLst>
            <pc:docMk/>
            <pc:sldMk cId="4076804315" sldId="2147478462"/>
            <ac:picMk id="16" creationId="{DF3B7F11-E12F-BB1E-97D1-D48BB92A5B12}"/>
          </ac:picMkLst>
        </pc:picChg>
        <pc:picChg chg="del">
          <ac:chgData name="Kondepu Sairam Yadav" userId="a3623dcb-1256-4469-9cfc-5b36722ed6ac" providerId="ADAL" clId="{B985C7C1-C35F-4D01-918F-CBEB361E20A3}" dt="2025-07-21T16:46:57.352" v="427" actId="478"/>
          <ac:picMkLst>
            <pc:docMk/>
            <pc:sldMk cId="4076804315" sldId="2147478462"/>
            <ac:picMk id="17" creationId="{8C65DBD3-7C2B-B59A-BE3F-36CE89100A26}"/>
          </ac:picMkLst>
        </pc:picChg>
        <pc:picChg chg="del">
          <ac:chgData name="Kondepu Sairam Yadav" userId="a3623dcb-1256-4469-9cfc-5b36722ed6ac" providerId="ADAL" clId="{B985C7C1-C35F-4D01-918F-CBEB361E20A3}" dt="2025-07-21T16:47:52.093" v="437" actId="478"/>
          <ac:picMkLst>
            <pc:docMk/>
            <pc:sldMk cId="4076804315" sldId="2147478462"/>
            <ac:picMk id="28" creationId="{7C21E2BA-7053-7679-7B38-6459E502CE86}"/>
          </ac:picMkLst>
        </pc:picChg>
        <pc:picChg chg="del">
          <ac:chgData name="Kondepu Sairam Yadav" userId="a3623dcb-1256-4469-9cfc-5b36722ed6ac" providerId="ADAL" clId="{B985C7C1-C35F-4D01-918F-CBEB361E20A3}" dt="2025-07-21T16:47:52.093" v="437" actId="478"/>
          <ac:picMkLst>
            <pc:docMk/>
            <pc:sldMk cId="4076804315" sldId="2147478462"/>
            <ac:picMk id="47" creationId="{07CEE25B-963C-A2C6-7F6F-B13E7AADAB0C}"/>
          </ac:picMkLst>
        </pc:picChg>
        <pc:picChg chg="del">
          <ac:chgData name="Kondepu Sairam Yadav" userId="a3623dcb-1256-4469-9cfc-5b36722ed6ac" providerId="ADAL" clId="{B985C7C1-C35F-4D01-918F-CBEB361E20A3}" dt="2025-07-21T16:47:52.093" v="437" actId="478"/>
          <ac:picMkLst>
            <pc:docMk/>
            <pc:sldMk cId="4076804315" sldId="2147478462"/>
            <ac:picMk id="54" creationId="{E27F8A9D-3BBA-FD3A-B1BB-FDEAA0643951}"/>
          </ac:picMkLst>
        </pc:picChg>
        <pc:picChg chg="del">
          <ac:chgData name="Kondepu Sairam Yadav" userId="a3623dcb-1256-4469-9cfc-5b36722ed6ac" providerId="ADAL" clId="{B985C7C1-C35F-4D01-918F-CBEB361E20A3}" dt="2025-07-21T16:47:52.093" v="437" actId="478"/>
          <ac:picMkLst>
            <pc:docMk/>
            <pc:sldMk cId="4076804315" sldId="2147478462"/>
            <ac:picMk id="59" creationId="{9B5D8C4D-6E42-69C2-DE29-512433039038}"/>
          </ac:picMkLst>
        </pc:picChg>
        <pc:picChg chg="del">
          <ac:chgData name="Kondepu Sairam Yadav" userId="a3623dcb-1256-4469-9cfc-5b36722ed6ac" providerId="ADAL" clId="{B985C7C1-C35F-4D01-918F-CBEB361E20A3}" dt="2025-07-21T16:47:52.093" v="437" actId="478"/>
          <ac:picMkLst>
            <pc:docMk/>
            <pc:sldMk cId="4076804315" sldId="2147478462"/>
            <ac:picMk id="60" creationId="{E672C85E-439D-112C-765F-CC0875FE6763}"/>
          </ac:picMkLst>
        </pc:picChg>
        <pc:picChg chg="del">
          <ac:chgData name="Kondepu Sairam Yadav" userId="a3623dcb-1256-4469-9cfc-5b36722ed6ac" providerId="ADAL" clId="{B985C7C1-C35F-4D01-918F-CBEB361E20A3}" dt="2025-07-21T16:47:52.093" v="437" actId="478"/>
          <ac:picMkLst>
            <pc:docMk/>
            <pc:sldMk cId="4076804315" sldId="2147478462"/>
            <ac:picMk id="61" creationId="{D31AE0A8-42B4-0536-51B6-03DFACAAF77F}"/>
          </ac:picMkLst>
        </pc:picChg>
        <pc:picChg chg="del">
          <ac:chgData name="Kondepu Sairam Yadav" userId="a3623dcb-1256-4469-9cfc-5b36722ed6ac" providerId="ADAL" clId="{B985C7C1-C35F-4D01-918F-CBEB361E20A3}" dt="2025-07-21T16:47:52.093" v="437" actId="478"/>
          <ac:picMkLst>
            <pc:docMk/>
            <pc:sldMk cId="4076804315" sldId="2147478462"/>
            <ac:picMk id="67" creationId="{D603618A-AC61-614F-FA8B-7C7994A202DA}"/>
          </ac:picMkLst>
        </pc:picChg>
        <pc:picChg chg="del">
          <ac:chgData name="Kondepu Sairam Yadav" userId="a3623dcb-1256-4469-9cfc-5b36722ed6ac" providerId="ADAL" clId="{B985C7C1-C35F-4D01-918F-CBEB361E20A3}" dt="2025-07-21T16:45:07.292" v="413" actId="478"/>
          <ac:picMkLst>
            <pc:docMk/>
            <pc:sldMk cId="4076804315" sldId="2147478462"/>
            <ac:picMk id="69" creationId="{F855A76C-952B-1AC1-4DE1-B1A2EED640A2}"/>
          </ac:picMkLst>
        </pc:picChg>
        <pc:picChg chg="del">
          <ac:chgData name="Kondepu Sairam Yadav" userId="a3623dcb-1256-4469-9cfc-5b36722ed6ac" providerId="ADAL" clId="{B985C7C1-C35F-4D01-918F-CBEB361E20A3}" dt="2025-07-21T16:47:06.096" v="428" actId="478"/>
          <ac:picMkLst>
            <pc:docMk/>
            <pc:sldMk cId="4076804315" sldId="2147478462"/>
            <ac:picMk id="100" creationId="{9E7ABA02-C4DE-BBF4-F60F-9CF89349213A}"/>
          </ac:picMkLst>
        </pc:picChg>
        <pc:picChg chg="del">
          <ac:chgData name="Kondepu Sairam Yadav" userId="a3623dcb-1256-4469-9cfc-5b36722ed6ac" providerId="ADAL" clId="{B985C7C1-C35F-4D01-918F-CBEB361E20A3}" dt="2025-07-21T16:47:08.694" v="429" actId="478"/>
          <ac:picMkLst>
            <pc:docMk/>
            <pc:sldMk cId="4076804315" sldId="2147478462"/>
            <ac:picMk id="101" creationId="{DF76C6A4-24FA-0E3B-2060-725A753A5540}"/>
          </ac:picMkLst>
        </pc:picChg>
        <pc:picChg chg="del">
          <ac:chgData name="Kondepu Sairam Yadav" userId="a3623dcb-1256-4469-9cfc-5b36722ed6ac" providerId="ADAL" clId="{B985C7C1-C35F-4D01-918F-CBEB361E20A3}" dt="2025-07-21T16:47:11.158" v="430" actId="478"/>
          <ac:picMkLst>
            <pc:docMk/>
            <pc:sldMk cId="4076804315" sldId="2147478462"/>
            <ac:picMk id="102" creationId="{8C6168CE-18E2-AF59-A567-9E61BB75945B}"/>
          </ac:picMkLst>
        </pc:picChg>
        <pc:picChg chg="del">
          <ac:chgData name="Kondepu Sairam Yadav" userId="a3623dcb-1256-4469-9cfc-5b36722ed6ac" providerId="ADAL" clId="{B985C7C1-C35F-4D01-918F-CBEB361E20A3}" dt="2025-07-21T16:47:14.955" v="432" actId="478"/>
          <ac:picMkLst>
            <pc:docMk/>
            <pc:sldMk cId="4076804315" sldId="2147478462"/>
            <ac:picMk id="103" creationId="{873D90CC-5BAC-F748-16B2-28636AE1EC7B}"/>
          </ac:picMkLst>
        </pc:picChg>
        <pc:picChg chg="del">
          <ac:chgData name="Kondepu Sairam Yadav" userId="a3623dcb-1256-4469-9cfc-5b36722ed6ac" providerId="ADAL" clId="{B985C7C1-C35F-4D01-918F-CBEB361E20A3}" dt="2025-07-21T16:47:12.832" v="431" actId="478"/>
          <ac:picMkLst>
            <pc:docMk/>
            <pc:sldMk cId="4076804315" sldId="2147478462"/>
            <ac:picMk id="104" creationId="{9E52BB8E-6EE8-A1ED-0AC6-E2D6DCB068F3}"/>
          </ac:picMkLst>
        </pc:picChg>
        <pc:picChg chg="del">
          <ac:chgData name="Kondepu Sairam Yadav" userId="a3623dcb-1256-4469-9cfc-5b36722ed6ac" providerId="ADAL" clId="{B985C7C1-C35F-4D01-918F-CBEB361E20A3}" dt="2025-07-21T16:47:24.826" v="434" actId="478"/>
          <ac:picMkLst>
            <pc:docMk/>
            <pc:sldMk cId="4076804315" sldId="2147478462"/>
            <ac:picMk id="110" creationId="{48ADCCED-19D4-D601-5838-74ABC8DBF002}"/>
          </ac:picMkLst>
        </pc:picChg>
        <pc:picChg chg="del">
          <ac:chgData name="Kondepu Sairam Yadav" userId="a3623dcb-1256-4469-9cfc-5b36722ed6ac" providerId="ADAL" clId="{B985C7C1-C35F-4D01-918F-CBEB361E20A3}" dt="2025-07-21T16:47:22.390" v="433" actId="478"/>
          <ac:picMkLst>
            <pc:docMk/>
            <pc:sldMk cId="4076804315" sldId="2147478462"/>
            <ac:picMk id="112" creationId="{ADE951CC-7176-3450-F6A3-301DCF9F51AD}"/>
          </ac:picMkLst>
        </pc:picChg>
        <pc:picChg chg="add del mod">
          <ac:chgData name="Kondepu Sairam Yadav" userId="a3623dcb-1256-4469-9cfc-5b36722ed6ac" providerId="ADAL" clId="{B985C7C1-C35F-4D01-918F-CBEB361E20A3}" dt="2025-07-21T16:54:51.824" v="587" actId="478"/>
          <ac:picMkLst>
            <pc:docMk/>
            <pc:sldMk cId="4076804315" sldId="2147478462"/>
            <ac:picMk id="119" creationId="{7DBD0440-1836-AE9A-A710-8D949E23A2D8}"/>
          </ac:picMkLst>
        </pc:picChg>
        <pc:picChg chg="add mod">
          <ac:chgData name="Kondepu Sairam Yadav" userId="a3623dcb-1256-4469-9cfc-5b36722ed6ac" providerId="ADAL" clId="{B985C7C1-C35F-4D01-918F-CBEB361E20A3}" dt="2025-07-21T16:51:10.726" v="555" actId="14100"/>
          <ac:picMkLst>
            <pc:docMk/>
            <pc:sldMk cId="4076804315" sldId="2147478462"/>
            <ac:picMk id="120" creationId="{3A2C7962-AC65-F610-35A3-52F155A7F779}"/>
          </ac:picMkLst>
        </pc:picChg>
        <pc:picChg chg="add mod">
          <ac:chgData name="Kondepu Sairam Yadav" userId="a3623dcb-1256-4469-9cfc-5b36722ed6ac" providerId="ADAL" clId="{B985C7C1-C35F-4D01-918F-CBEB361E20A3}" dt="2025-07-21T16:51:13.158" v="556" actId="14100"/>
          <ac:picMkLst>
            <pc:docMk/>
            <pc:sldMk cId="4076804315" sldId="2147478462"/>
            <ac:picMk id="121" creationId="{F74DE5F8-1960-5895-C120-67537FB9E869}"/>
          </ac:picMkLst>
        </pc:picChg>
        <pc:picChg chg="add mod">
          <ac:chgData name="Kondepu Sairam Yadav" userId="a3623dcb-1256-4469-9cfc-5b36722ed6ac" providerId="ADAL" clId="{B985C7C1-C35F-4D01-918F-CBEB361E20A3}" dt="2025-07-21T16:51:31.839" v="563" actId="1076"/>
          <ac:picMkLst>
            <pc:docMk/>
            <pc:sldMk cId="4076804315" sldId="2147478462"/>
            <ac:picMk id="122" creationId="{50636954-9CDB-2039-4D31-640C7713FBEC}"/>
          </ac:picMkLst>
        </pc:picChg>
        <pc:picChg chg="add mod">
          <ac:chgData name="Kondepu Sairam Yadav" userId="a3623dcb-1256-4469-9cfc-5b36722ed6ac" providerId="ADAL" clId="{B985C7C1-C35F-4D01-918F-CBEB361E20A3}" dt="2025-07-21T16:51:48.925" v="567" actId="1076"/>
          <ac:picMkLst>
            <pc:docMk/>
            <pc:sldMk cId="4076804315" sldId="2147478462"/>
            <ac:picMk id="123" creationId="{F3763272-E265-47AC-C0EE-1F469AD9C620}"/>
          </ac:picMkLst>
        </pc:picChg>
        <pc:picChg chg="mod">
          <ac:chgData name="Kondepu Sairam Yadav" userId="a3623dcb-1256-4469-9cfc-5b36722ed6ac" providerId="ADAL" clId="{B985C7C1-C35F-4D01-918F-CBEB361E20A3}" dt="2025-07-21T16:59:19.298" v="591"/>
          <ac:picMkLst>
            <pc:docMk/>
            <pc:sldMk cId="4076804315" sldId="2147478462"/>
            <ac:picMk id="127" creationId="{963CA1FE-B8C1-6F7A-30CF-2F7D67960784}"/>
          </ac:picMkLst>
        </pc:picChg>
        <pc:picChg chg="add mod">
          <ac:chgData name="Kondepu Sairam Yadav" userId="a3623dcb-1256-4469-9cfc-5b36722ed6ac" providerId="ADAL" clId="{B985C7C1-C35F-4D01-918F-CBEB361E20A3}" dt="2025-07-21T16:55:06.658" v="590" actId="732"/>
          <ac:picMkLst>
            <pc:docMk/>
            <pc:sldMk cId="4076804315" sldId="2147478462"/>
            <ac:picMk id="7170" creationId="{C220E83D-0454-F5F1-6BDF-CEEE121D242F}"/>
          </ac:picMkLst>
        </pc:picChg>
      </pc:sldChg>
      <pc:sldChg chg="del">
        <pc:chgData name="Kondepu Sairam Yadav" userId="a3623dcb-1256-4469-9cfc-5b36722ed6ac" providerId="ADAL" clId="{B985C7C1-C35F-4D01-918F-CBEB361E20A3}" dt="2025-07-21T16:34:50.854" v="325" actId="47"/>
        <pc:sldMkLst>
          <pc:docMk/>
          <pc:sldMk cId="883285275" sldId="2147478463"/>
        </pc:sldMkLst>
      </pc:sldChg>
      <pc:sldChg chg="addSp modSp ord">
        <pc:chgData name="Kondepu Sairam Yadav" userId="a3623dcb-1256-4469-9cfc-5b36722ed6ac" providerId="ADAL" clId="{B985C7C1-C35F-4D01-918F-CBEB361E20A3}" dt="2025-07-21T18:04:17.887" v="1063"/>
        <pc:sldMkLst>
          <pc:docMk/>
          <pc:sldMk cId="3156122535" sldId="2147478465"/>
        </pc:sldMkLst>
        <pc:spChg chg="add mod">
          <ac:chgData name="Kondepu Sairam Yadav" userId="a3623dcb-1256-4469-9cfc-5b36722ed6ac" providerId="ADAL" clId="{B985C7C1-C35F-4D01-918F-CBEB361E20A3}" dt="2025-07-21T18:04:17.887" v="1063"/>
          <ac:spMkLst>
            <pc:docMk/>
            <pc:sldMk cId="3156122535" sldId="2147478465"/>
            <ac:spMk id="2" creationId="{D3F8BC11-760C-C915-B5B4-0C61D8F3B179}"/>
          </ac:spMkLst>
        </pc:spChg>
      </pc:sldChg>
      <pc:sldChg chg="del">
        <pc:chgData name="Kondepu Sairam Yadav" userId="a3623dcb-1256-4469-9cfc-5b36722ed6ac" providerId="ADAL" clId="{B985C7C1-C35F-4D01-918F-CBEB361E20A3}" dt="2025-07-21T16:34:52.187" v="326" actId="47"/>
        <pc:sldMkLst>
          <pc:docMk/>
          <pc:sldMk cId="1381117523" sldId="2147478466"/>
        </pc:sldMkLst>
      </pc:sldChg>
      <pc:sldChg chg="del">
        <pc:chgData name="Kondepu Sairam Yadav" userId="a3623dcb-1256-4469-9cfc-5b36722ed6ac" providerId="ADAL" clId="{B985C7C1-C35F-4D01-918F-CBEB361E20A3}" dt="2025-07-21T16:34:53.767" v="328" actId="47"/>
        <pc:sldMkLst>
          <pc:docMk/>
          <pc:sldMk cId="1001343165" sldId="2147478467"/>
        </pc:sldMkLst>
      </pc:sldChg>
      <pc:sldChg chg="del">
        <pc:chgData name="Kondepu Sairam Yadav" userId="a3623dcb-1256-4469-9cfc-5b36722ed6ac" providerId="ADAL" clId="{B985C7C1-C35F-4D01-918F-CBEB361E20A3}" dt="2025-07-21T16:34:53.178" v="327" actId="47"/>
        <pc:sldMkLst>
          <pc:docMk/>
          <pc:sldMk cId="3485107604" sldId="2147478469"/>
        </pc:sldMkLst>
      </pc:sldChg>
      <pc:sldChg chg="del">
        <pc:chgData name="Kondepu Sairam Yadav" userId="a3623dcb-1256-4469-9cfc-5b36722ed6ac" providerId="ADAL" clId="{B985C7C1-C35F-4D01-918F-CBEB361E20A3}" dt="2025-07-21T15:40:07.694" v="82" actId="2696"/>
        <pc:sldMkLst>
          <pc:docMk/>
          <pc:sldMk cId="617304932" sldId="2147478474"/>
        </pc:sldMkLst>
      </pc:sldChg>
      <pc:sldChg chg="delSp del mod">
        <pc:chgData name="Kondepu Sairam Yadav" userId="a3623dcb-1256-4469-9cfc-5b36722ed6ac" providerId="ADAL" clId="{B985C7C1-C35F-4D01-918F-CBEB361E20A3}" dt="2025-07-21T16:34:54.452" v="329" actId="47"/>
        <pc:sldMkLst>
          <pc:docMk/>
          <pc:sldMk cId="1078893862" sldId="2147478475"/>
        </pc:sldMkLst>
        <pc:picChg chg="del">
          <ac:chgData name="Kondepu Sairam Yadav" userId="a3623dcb-1256-4469-9cfc-5b36722ed6ac" providerId="ADAL" clId="{B985C7C1-C35F-4D01-918F-CBEB361E20A3}" dt="2025-07-21T15:39:59.612" v="81" actId="478"/>
          <ac:picMkLst>
            <pc:docMk/>
            <pc:sldMk cId="1078893862" sldId="2147478475"/>
            <ac:picMk id="21" creationId="{0782540A-CED2-9120-A63D-96CB8EF398BE}"/>
          </ac:picMkLst>
        </pc:picChg>
      </pc:sldChg>
      <pc:sldChg chg="del">
        <pc:chgData name="Kondepu Sairam Yadav" userId="a3623dcb-1256-4469-9cfc-5b36722ed6ac" providerId="ADAL" clId="{B985C7C1-C35F-4D01-918F-CBEB361E20A3}" dt="2025-07-21T16:34:54.879" v="330" actId="47"/>
        <pc:sldMkLst>
          <pc:docMk/>
          <pc:sldMk cId="4199997700" sldId="2147478476"/>
        </pc:sldMkLst>
      </pc:sldChg>
      <pc:sldChg chg="del">
        <pc:chgData name="Kondepu Sairam Yadav" userId="a3623dcb-1256-4469-9cfc-5b36722ed6ac" providerId="ADAL" clId="{B985C7C1-C35F-4D01-918F-CBEB361E20A3}" dt="2025-07-21T16:34:55.182" v="331" actId="47"/>
        <pc:sldMkLst>
          <pc:docMk/>
          <pc:sldMk cId="3071552589" sldId="2147478477"/>
        </pc:sldMkLst>
      </pc:sldChg>
      <pc:sldChg chg="del">
        <pc:chgData name="Kondepu Sairam Yadav" userId="a3623dcb-1256-4469-9cfc-5b36722ed6ac" providerId="ADAL" clId="{B985C7C1-C35F-4D01-918F-CBEB361E20A3}" dt="2025-07-21T16:34:55.499" v="332" actId="47"/>
        <pc:sldMkLst>
          <pc:docMk/>
          <pc:sldMk cId="959331280" sldId="2147478478"/>
        </pc:sldMkLst>
      </pc:sldChg>
      <pc:sldChg chg="del">
        <pc:chgData name="Kondepu Sairam Yadav" userId="a3623dcb-1256-4469-9cfc-5b36722ed6ac" providerId="ADAL" clId="{B985C7C1-C35F-4D01-918F-CBEB361E20A3}" dt="2025-07-21T16:34:55.894" v="333" actId="47"/>
        <pc:sldMkLst>
          <pc:docMk/>
          <pc:sldMk cId="2616460067" sldId="2147478479"/>
        </pc:sldMkLst>
      </pc:sldChg>
      <pc:sldChg chg="del">
        <pc:chgData name="Kondepu Sairam Yadav" userId="a3623dcb-1256-4469-9cfc-5b36722ed6ac" providerId="ADAL" clId="{B985C7C1-C35F-4D01-918F-CBEB361E20A3}" dt="2025-07-21T16:34:56.401" v="334" actId="47"/>
        <pc:sldMkLst>
          <pc:docMk/>
          <pc:sldMk cId="1059682187" sldId="2147478482"/>
        </pc:sldMkLst>
      </pc:sldChg>
      <pc:sldChg chg="del">
        <pc:chgData name="Kondepu Sairam Yadav" userId="a3623dcb-1256-4469-9cfc-5b36722ed6ac" providerId="ADAL" clId="{B985C7C1-C35F-4D01-918F-CBEB361E20A3}" dt="2025-07-21T16:34:56.863" v="335" actId="47"/>
        <pc:sldMkLst>
          <pc:docMk/>
          <pc:sldMk cId="2377003024" sldId="2147478483"/>
        </pc:sldMkLst>
      </pc:sldChg>
      <pc:sldChg chg="del">
        <pc:chgData name="Kondepu Sairam Yadav" userId="a3623dcb-1256-4469-9cfc-5b36722ed6ac" providerId="ADAL" clId="{B985C7C1-C35F-4D01-918F-CBEB361E20A3}" dt="2025-07-21T16:34:57.700" v="336" actId="47"/>
        <pc:sldMkLst>
          <pc:docMk/>
          <pc:sldMk cId="607184485" sldId="2147478484"/>
        </pc:sldMkLst>
      </pc:sldChg>
      <pc:sldChg chg="del">
        <pc:chgData name="Kondepu Sairam Yadav" userId="a3623dcb-1256-4469-9cfc-5b36722ed6ac" providerId="ADAL" clId="{B985C7C1-C35F-4D01-918F-CBEB361E20A3}" dt="2025-07-21T16:34:58.221" v="337" actId="47"/>
        <pc:sldMkLst>
          <pc:docMk/>
          <pc:sldMk cId="2210698007" sldId="2147478485"/>
        </pc:sldMkLst>
      </pc:sldChg>
      <pc:sldChg chg="del">
        <pc:chgData name="Kondepu Sairam Yadav" userId="a3623dcb-1256-4469-9cfc-5b36722ed6ac" providerId="ADAL" clId="{B985C7C1-C35F-4D01-918F-CBEB361E20A3}" dt="2025-07-21T16:34:58.866" v="338" actId="47"/>
        <pc:sldMkLst>
          <pc:docMk/>
          <pc:sldMk cId="1468771604" sldId="2147478486"/>
        </pc:sldMkLst>
      </pc:sldChg>
      <pc:sldChg chg="del">
        <pc:chgData name="Kondepu Sairam Yadav" userId="a3623dcb-1256-4469-9cfc-5b36722ed6ac" providerId="ADAL" clId="{B985C7C1-C35F-4D01-918F-CBEB361E20A3}" dt="2025-07-21T16:35:00.442" v="339" actId="47"/>
        <pc:sldMkLst>
          <pc:docMk/>
          <pc:sldMk cId="995872053" sldId="2147478487"/>
        </pc:sldMkLst>
      </pc:sldChg>
      <pc:sldChg chg="del">
        <pc:chgData name="Kondepu Sairam Yadav" userId="a3623dcb-1256-4469-9cfc-5b36722ed6ac" providerId="ADAL" clId="{B985C7C1-C35F-4D01-918F-CBEB361E20A3}" dt="2025-07-21T16:35:01.516" v="340" actId="47"/>
        <pc:sldMkLst>
          <pc:docMk/>
          <pc:sldMk cId="750187310" sldId="2147478488"/>
        </pc:sldMkLst>
      </pc:sldChg>
      <pc:sldChg chg="delSp del mod">
        <pc:chgData name="Kondepu Sairam Yadav" userId="a3623dcb-1256-4469-9cfc-5b36722ed6ac" providerId="ADAL" clId="{B985C7C1-C35F-4D01-918F-CBEB361E20A3}" dt="2025-07-21T16:35:02.863" v="341" actId="47"/>
        <pc:sldMkLst>
          <pc:docMk/>
          <pc:sldMk cId="3287021649" sldId="2147478489"/>
        </pc:sldMkLst>
        <pc:picChg chg="del">
          <ac:chgData name="Kondepu Sairam Yadav" userId="a3623dcb-1256-4469-9cfc-5b36722ed6ac" providerId="ADAL" clId="{B985C7C1-C35F-4D01-918F-CBEB361E20A3}" dt="2025-07-21T15:39:37.132" v="80" actId="478"/>
          <ac:picMkLst>
            <pc:docMk/>
            <pc:sldMk cId="3287021649" sldId="2147478489"/>
            <ac:picMk id="16" creationId="{00000000-0000-0000-0000-000000000000}"/>
          </ac:picMkLst>
        </pc:picChg>
      </pc:sldChg>
      <pc:sldChg chg="new del">
        <pc:chgData name="Kondepu Sairam Yadav" userId="a3623dcb-1256-4469-9cfc-5b36722ed6ac" providerId="ADAL" clId="{B985C7C1-C35F-4D01-918F-CBEB361E20A3}" dt="2025-07-21T15:46:34.848" v="95" actId="47"/>
        <pc:sldMkLst>
          <pc:docMk/>
          <pc:sldMk cId="698071271" sldId="2147478490"/>
        </pc:sldMkLst>
      </pc:sldChg>
      <pc:sldChg chg="addSp delSp modSp add mod">
        <pc:chgData name="Kondepu Sairam Yadav" userId="a3623dcb-1256-4469-9cfc-5b36722ed6ac" providerId="ADAL" clId="{B985C7C1-C35F-4D01-918F-CBEB361E20A3}" dt="2025-07-21T15:52:35.567" v="157" actId="207"/>
        <pc:sldMkLst>
          <pc:docMk/>
          <pc:sldMk cId="1076925346" sldId="2147478490"/>
        </pc:sldMkLst>
        <pc:spChg chg="add del mod ord">
          <ac:chgData name="Kondepu Sairam Yadav" userId="a3623dcb-1256-4469-9cfc-5b36722ed6ac" providerId="ADAL" clId="{B985C7C1-C35F-4D01-918F-CBEB361E20A3}" dt="2025-07-21T15:50:09.646" v="129" actId="478"/>
          <ac:spMkLst>
            <pc:docMk/>
            <pc:sldMk cId="1076925346" sldId="2147478490"/>
            <ac:spMk id="8" creationId="{B06662CD-1C38-6B6C-F567-6CFD46F36889}"/>
          </ac:spMkLst>
        </pc:spChg>
        <pc:spChg chg="add del mod ord">
          <ac:chgData name="Kondepu Sairam Yadav" userId="a3623dcb-1256-4469-9cfc-5b36722ed6ac" providerId="ADAL" clId="{B985C7C1-C35F-4D01-918F-CBEB361E20A3}" dt="2025-07-21T15:50:08.876" v="128" actId="478"/>
          <ac:spMkLst>
            <pc:docMk/>
            <pc:sldMk cId="1076925346" sldId="2147478490"/>
            <ac:spMk id="11" creationId="{FC8ECD97-D508-ACE2-C026-0B77BA91C9FC}"/>
          </ac:spMkLst>
        </pc:spChg>
        <pc:spChg chg="add mod">
          <ac:chgData name="Kondepu Sairam Yadav" userId="a3623dcb-1256-4469-9cfc-5b36722ed6ac" providerId="ADAL" clId="{B985C7C1-C35F-4D01-918F-CBEB361E20A3}" dt="2025-07-21T15:51:54.838" v="151" actId="1076"/>
          <ac:spMkLst>
            <pc:docMk/>
            <pc:sldMk cId="1076925346" sldId="2147478490"/>
            <ac:spMk id="13" creationId="{BD047044-CDEE-F5ED-6271-57C75F6ADF2D}"/>
          </ac:spMkLst>
        </pc:spChg>
        <pc:spChg chg="add mod">
          <ac:chgData name="Kondepu Sairam Yadav" userId="a3623dcb-1256-4469-9cfc-5b36722ed6ac" providerId="ADAL" clId="{B985C7C1-C35F-4D01-918F-CBEB361E20A3}" dt="2025-07-21T15:52:11.540" v="154" actId="1076"/>
          <ac:spMkLst>
            <pc:docMk/>
            <pc:sldMk cId="1076925346" sldId="2147478490"/>
            <ac:spMk id="14" creationId="{60767F34-1504-120D-7B12-40CCD7B0D4CF}"/>
          </ac:spMkLst>
        </pc:spChg>
        <pc:spChg chg="add mod">
          <ac:chgData name="Kondepu Sairam Yadav" userId="a3623dcb-1256-4469-9cfc-5b36722ed6ac" providerId="ADAL" clId="{B985C7C1-C35F-4D01-918F-CBEB361E20A3}" dt="2025-07-21T15:52:35.567" v="157" actId="207"/>
          <ac:spMkLst>
            <pc:docMk/>
            <pc:sldMk cId="1076925346" sldId="2147478490"/>
            <ac:spMk id="15" creationId="{B1DB5677-5630-58C4-A633-CA23E0CB073D}"/>
          </ac:spMkLst>
        </pc:spChg>
        <pc:spChg chg="mod">
          <ac:chgData name="Kondepu Sairam Yadav" userId="a3623dcb-1256-4469-9cfc-5b36722ed6ac" providerId="ADAL" clId="{B985C7C1-C35F-4D01-918F-CBEB361E20A3}" dt="2025-07-21T15:51:25.280" v="148" actId="1076"/>
          <ac:spMkLst>
            <pc:docMk/>
            <pc:sldMk cId="1076925346" sldId="2147478490"/>
            <ac:spMk id="31" creationId="{DEADC3B7-6991-A75B-8A0F-E57C66C4413C}"/>
          </ac:spMkLst>
        </pc:spChg>
        <pc:spChg chg="mod">
          <ac:chgData name="Kondepu Sairam Yadav" userId="a3623dcb-1256-4469-9cfc-5b36722ed6ac" providerId="ADAL" clId="{B985C7C1-C35F-4D01-918F-CBEB361E20A3}" dt="2025-07-21T15:51:07.860" v="142"/>
          <ac:spMkLst>
            <pc:docMk/>
            <pc:sldMk cId="1076925346" sldId="2147478490"/>
            <ac:spMk id="32" creationId="{8663F6C2-A1C1-D964-B2BC-BF9E7DDD9335}"/>
          </ac:spMkLst>
        </pc:spChg>
        <pc:spChg chg="del">
          <ac:chgData name="Kondepu Sairam Yadav" userId="a3623dcb-1256-4469-9cfc-5b36722ed6ac" providerId="ADAL" clId="{B985C7C1-C35F-4D01-918F-CBEB361E20A3}" dt="2025-07-21T15:46:47.320" v="98" actId="478"/>
          <ac:spMkLst>
            <pc:docMk/>
            <pc:sldMk cId="1076925346" sldId="2147478490"/>
            <ac:spMk id="62" creationId="{35934F08-D614-1A64-E104-EDA1BFB53BF8}"/>
          </ac:spMkLst>
        </pc:spChg>
        <pc:grpChg chg="del">
          <ac:chgData name="Kondepu Sairam Yadav" userId="a3623dcb-1256-4469-9cfc-5b36722ed6ac" providerId="ADAL" clId="{B985C7C1-C35F-4D01-918F-CBEB361E20A3}" dt="2025-07-21T15:46:45.100" v="97" actId="478"/>
          <ac:grpSpMkLst>
            <pc:docMk/>
            <pc:sldMk cId="1076925346" sldId="2147478490"/>
            <ac:grpSpMk id="46" creationId="{F3182FFD-A0DF-F61A-0ABF-0C169404C41B}"/>
          </ac:grpSpMkLst>
        </pc:grpChg>
        <pc:picChg chg="add del mod modCrop">
          <ac:chgData name="Kondepu Sairam Yadav" userId="a3623dcb-1256-4469-9cfc-5b36722ed6ac" providerId="ADAL" clId="{B985C7C1-C35F-4D01-918F-CBEB361E20A3}" dt="2025-07-21T15:50:07.838" v="127" actId="478"/>
          <ac:picMkLst>
            <pc:docMk/>
            <pc:sldMk cId="1076925346" sldId="2147478490"/>
            <ac:picMk id="7" creationId="{E6385167-D2E3-42C2-AF9F-38B678DC7752}"/>
          </ac:picMkLst>
        </pc:picChg>
        <pc:picChg chg="add mod">
          <ac:chgData name="Kondepu Sairam Yadav" userId="a3623dcb-1256-4469-9cfc-5b36722ed6ac" providerId="ADAL" clId="{B985C7C1-C35F-4D01-918F-CBEB361E20A3}" dt="2025-07-21T15:48:57.510" v="117"/>
          <ac:picMkLst>
            <pc:docMk/>
            <pc:sldMk cId="1076925346" sldId="2147478490"/>
            <ac:picMk id="10" creationId="{E16383F3-7689-7C8D-A5ED-EC9A9D21F8C1}"/>
          </ac:picMkLst>
        </pc:picChg>
        <pc:picChg chg="add mod ord">
          <ac:chgData name="Kondepu Sairam Yadav" userId="a3623dcb-1256-4469-9cfc-5b36722ed6ac" providerId="ADAL" clId="{B985C7C1-C35F-4D01-918F-CBEB361E20A3}" dt="2025-07-21T15:50:48.435" v="139" actId="167"/>
          <ac:picMkLst>
            <pc:docMk/>
            <pc:sldMk cId="1076925346" sldId="2147478490"/>
            <ac:picMk id="12" creationId="{6E20FD23-ED7F-216C-1ADC-6E7782C5B916}"/>
          </ac:picMkLst>
        </pc:picChg>
      </pc:sldChg>
      <pc:sldChg chg="addSp delSp modSp add mod">
        <pc:chgData name="Kondepu Sairam Yadav" userId="a3623dcb-1256-4469-9cfc-5b36722ed6ac" providerId="ADAL" clId="{B985C7C1-C35F-4D01-918F-CBEB361E20A3}" dt="2025-07-21T18:03:28.101" v="1050"/>
        <pc:sldMkLst>
          <pc:docMk/>
          <pc:sldMk cId="1156837468" sldId="2147478491"/>
        </pc:sldMkLst>
        <pc:spChg chg="del">
          <ac:chgData name="Kondepu Sairam Yadav" userId="a3623dcb-1256-4469-9cfc-5b36722ed6ac" providerId="ADAL" clId="{B985C7C1-C35F-4D01-918F-CBEB361E20A3}" dt="2025-07-21T16:16:25.364" v="211" actId="478"/>
          <ac:spMkLst>
            <pc:docMk/>
            <pc:sldMk cId="1156837468" sldId="2147478491"/>
            <ac:spMk id="7" creationId="{46EA5AC7-D788-3F44-5FD4-9815CA997C36}"/>
          </ac:spMkLst>
        </pc:spChg>
        <pc:spChg chg="add mod">
          <ac:chgData name="Kondepu Sairam Yadav" userId="a3623dcb-1256-4469-9cfc-5b36722ed6ac" providerId="ADAL" clId="{B985C7C1-C35F-4D01-918F-CBEB361E20A3}" dt="2025-07-21T18:03:28.101" v="1050"/>
          <ac:spMkLst>
            <pc:docMk/>
            <pc:sldMk cId="1156837468" sldId="2147478491"/>
            <ac:spMk id="7" creationId="{EBB9B1FF-B619-6EB8-3A8E-15AC6930AAF2}"/>
          </ac:spMkLst>
        </pc:spChg>
        <pc:spChg chg="mod">
          <ac:chgData name="Kondepu Sairam Yadav" userId="a3623dcb-1256-4469-9cfc-5b36722ed6ac" providerId="ADAL" clId="{B985C7C1-C35F-4D01-918F-CBEB361E20A3}" dt="2025-07-21T16:20:21.902" v="229" actId="2711"/>
          <ac:spMkLst>
            <pc:docMk/>
            <pc:sldMk cId="1156837468" sldId="2147478491"/>
            <ac:spMk id="12" creationId="{0E6AB880-C0FF-18BD-BC84-8E9A36C63062}"/>
          </ac:spMkLst>
        </pc:spChg>
        <pc:spChg chg="mod">
          <ac:chgData name="Kondepu Sairam Yadav" userId="a3623dcb-1256-4469-9cfc-5b36722ed6ac" providerId="ADAL" clId="{B985C7C1-C35F-4D01-918F-CBEB361E20A3}" dt="2025-07-21T16:20:27.572" v="230" actId="2711"/>
          <ac:spMkLst>
            <pc:docMk/>
            <pc:sldMk cId="1156837468" sldId="2147478491"/>
            <ac:spMk id="13" creationId="{18187932-773F-3A8A-ABAD-E5B5AD069561}"/>
          </ac:spMkLst>
        </pc:spChg>
        <pc:spChg chg="mod">
          <ac:chgData name="Kondepu Sairam Yadav" userId="a3623dcb-1256-4469-9cfc-5b36722ed6ac" providerId="ADAL" clId="{B985C7C1-C35F-4D01-918F-CBEB361E20A3}" dt="2025-07-21T16:20:32.338" v="231" actId="2711"/>
          <ac:spMkLst>
            <pc:docMk/>
            <pc:sldMk cId="1156837468" sldId="2147478491"/>
            <ac:spMk id="14" creationId="{2547ABBC-108A-EFD7-EDFB-03A018CE4BCC}"/>
          </ac:spMkLst>
        </pc:spChg>
        <pc:spChg chg="mod">
          <ac:chgData name="Kondepu Sairam Yadav" userId="a3623dcb-1256-4469-9cfc-5b36722ed6ac" providerId="ADAL" clId="{B985C7C1-C35F-4D01-918F-CBEB361E20A3}" dt="2025-07-21T16:17:19.547" v="218" actId="123"/>
          <ac:spMkLst>
            <pc:docMk/>
            <pc:sldMk cId="1156837468" sldId="2147478491"/>
            <ac:spMk id="15" creationId="{003C203B-B720-019D-AB74-B0860E80BBD8}"/>
          </ac:spMkLst>
        </pc:spChg>
        <pc:spChg chg="mod">
          <ac:chgData name="Kondepu Sairam Yadav" userId="a3623dcb-1256-4469-9cfc-5b36722ed6ac" providerId="ADAL" clId="{B985C7C1-C35F-4D01-918F-CBEB361E20A3}" dt="2025-07-21T16:18:08.565" v="228" actId="1076"/>
          <ac:spMkLst>
            <pc:docMk/>
            <pc:sldMk cId="1156837468" sldId="2147478491"/>
            <ac:spMk id="16" creationId="{F23B0565-EA6A-78CF-DB5C-C710CA37AC90}"/>
          </ac:spMkLst>
        </pc:spChg>
        <pc:spChg chg="mod">
          <ac:chgData name="Kondepu Sairam Yadav" userId="a3623dcb-1256-4469-9cfc-5b36722ed6ac" providerId="ADAL" clId="{B985C7C1-C35F-4D01-918F-CBEB361E20A3}" dt="2025-07-21T16:20:40.897" v="234" actId="113"/>
          <ac:spMkLst>
            <pc:docMk/>
            <pc:sldMk cId="1156837468" sldId="2147478491"/>
            <ac:spMk id="17" creationId="{35B730D6-7C4A-CE6B-5BFF-ED14C4A39339}"/>
          </ac:spMkLst>
        </pc:spChg>
        <pc:spChg chg="mod">
          <ac:chgData name="Kondepu Sairam Yadav" userId="a3623dcb-1256-4469-9cfc-5b36722ed6ac" providerId="ADAL" clId="{B985C7C1-C35F-4D01-918F-CBEB361E20A3}" dt="2025-07-21T16:15:44.503" v="208" actId="1076"/>
          <ac:spMkLst>
            <pc:docMk/>
            <pc:sldMk cId="1156837468" sldId="2147478491"/>
            <ac:spMk id="32" creationId="{66FD96B2-6E2B-F70A-C987-CECA96DAB3C1}"/>
          </ac:spMkLst>
        </pc:spChg>
        <pc:spChg chg="mod">
          <ac:chgData name="Kondepu Sairam Yadav" userId="a3623dcb-1256-4469-9cfc-5b36722ed6ac" providerId="ADAL" clId="{B985C7C1-C35F-4D01-918F-CBEB361E20A3}" dt="2025-07-21T16:16:18.014" v="209"/>
          <ac:spMkLst>
            <pc:docMk/>
            <pc:sldMk cId="1156837468" sldId="2147478491"/>
            <ac:spMk id="33" creationId="{4CECC5A3-406D-7E1A-9F92-A227D6E60BDF}"/>
          </ac:spMkLst>
        </pc:spChg>
        <pc:spChg chg="mod">
          <ac:chgData name="Kondepu Sairam Yadav" userId="a3623dcb-1256-4469-9cfc-5b36722ed6ac" providerId="ADAL" clId="{B985C7C1-C35F-4D01-918F-CBEB361E20A3}" dt="2025-07-21T16:16:18.014" v="209"/>
          <ac:spMkLst>
            <pc:docMk/>
            <pc:sldMk cId="1156837468" sldId="2147478491"/>
            <ac:spMk id="35" creationId="{FE83409C-D9DA-0F74-9D94-C7B8C8FA7914}"/>
          </ac:spMkLst>
        </pc:spChg>
        <pc:spChg chg="mod">
          <ac:chgData name="Kondepu Sairam Yadav" userId="a3623dcb-1256-4469-9cfc-5b36722ed6ac" providerId="ADAL" clId="{B985C7C1-C35F-4D01-918F-CBEB361E20A3}" dt="2025-07-21T16:16:18.014" v="209"/>
          <ac:spMkLst>
            <pc:docMk/>
            <pc:sldMk cId="1156837468" sldId="2147478491"/>
            <ac:spMk id="38" creationId="{5CFCD0F5-6422-C3CA-C23B-9C1B870E7303}"/>
          </ac:spMkLst>
        </pc:spChg>
        <pc:spChg chg="mod">
          <ac:chgData name="Kondepu Sairam Yadav" userId="a3623dcb-1256-4469-9cfc-5b36722ed6ac" providerId="ADAL" clId="{B985C7C1-C35F-4D01-918F-CBEB361E20A3}" dt="2025-07-21T16:16:18.014" v="209"/>
          <ac:spMkLst>
            <pc:docMk/>
            <pc:sldMk cId="1156837468" sldId="2147478491"/>
            <ac:spMk id="39" creationId="{679B6609-47D7-C853-D771-726398ABA8D8}"/>
          </ac:spMkLst>
        </pc:spChg>
        <pc:spChg chg="mod">
          <ac:chgData name="Kondepu Sairam Yadav" userId="a3623dcb-1256-4469-9cfc-5b36722ed6ac" providerId="ADAL" clId="{B985C7C1-C35F-4D01-918F-CBEB361E20A3}" dt="2025-07-21T16:16:18.014" v="209"/>
          <ac:spMkLst>
            <pc:docMk/>
            <pc:sldMk cId="1156837468" sldId="2147478491"/>
            <ac:spMk id="40" creationId="{04444A42-519E-0462-B342-75212BB965C4}"/>
          </ac:spMkLst>
        </pc:spChg>
        <pc:spChg chg="mod">
          <ac:chgData name="Kondepu Sairam Yadav" userId="a3623dcb-1256-4469-9cfc-5b36722ed6ac" providerId="ADAL" clId="{B985C7C1-C35F-4D01-918F-CBEB361E20A3}" dt="2025-07-21T16:16:18.014" v="209"/>
          <ac:spMkLst>
            <pc:docMk/>
            <pc:sldMk cId="1156837468" sldId="2147478491"/>
            <ac:spMk id="43" creationId="{4CD784D0-47B4-0D88-EACA-17D721C5CA6A}"/>
          </ac:spMkLst>
        </pc:spChg>
        <pc:spChg chg="mod">
          <ac:chgData name="Kondepu Sairam Yadav" userId="a3623dcb-1256-4469-9cfc-5b36722ed6ac" providerId="ADAL" clId="{B985C7C1-C35F-4D01-918F-CBEB361E20A3}" dt="2025-07-21T16:26:53.041" v="260" actId="14100"/>
          <ac:spMkLst>
            <pc:docMk/>
            <pc:sldMk cId="1156837468" sldId="2147478491"/>
            <ac:spMk id="45" creationId="{6274B2A7-D336-C1CF-B228-01FF411D0518}"/>
          </ac:spMkLst>
        </pc:spChg>
        <pc:spChg chg="mod">
          <ac:chgData name="Kondepu Sairam Yadav" userId="a3623dcb-1256-4469-9cfc-5b36722ed6ac" providerId="ADAL" clId="{B985C7C1-C35F-4D01-918F-CBEB361E20A3}" dt="2025-07-21T16:16:18.014" v="209"/>
          <ac:spMkLst>
            <pc:docMk/>
            <pc:sldMk cId="1156837468" sldId="2147478491"/>
            <ac:spMk id="51" creationId="{033FAED4-4748-F797-0C21-28E20A3D0EB7}"/>
          </ac:spMkLst>
        </pc:spChg>
        <pc:grpChg chg="mod">
          <ac:chgData name="Kondepu Sairam Yadav" userId="a3623dcb-1256-4469-9cfc-5b36722ed6ac" providerId="ADAL" clId="{B985C7C1-C35F-4D01-918F-CBEB361E20A3}" dt="2025-07-21T16:26:33.883" v="257" actId="1076"/>
          <ac:grpSpMkLst>
            <pc:docMk/>
            <pc:sldMk cId="1156837468" sldId="2147478491"/>
            <ac:grpSpMk id="2" creationId="{68012420-9D9B-235D-9838-C85BB35FCB4F}"/>
          </ac:grpSpMkLst>
        </pc:grpChg>
        <pc:picChg chg="add del">
          <ac:chgData name="Kondepu Sairam Yadav" userId="a3623dcb-1256-4469-9cfc-5b36722ed6ac" providerId="ADAL" clId="{B985C7C1-C35F-4D01-918F-CBEB361E20A3}" dt="2025-07-21T16:21:56.473" v="236" actId="478"/>
          <ac:picMkLst>
            <pc:docMk/>
            <pc:sldMk cId="1156837468" sldId="2147478491"/>
            <ac:picMk id="2050" creationId="{03E675D9-3F3D-645D-5504-2BD6F150DFE8}"/>
          </ac:picMkLst>
        </pc:picChg>
        <pc:picChg chg="add del mod">
          <ac:chgData name="Kondepu Sairam Yadav" userId="a3623dcb-1256-4469-9cfc-5b36722ed6ac" providerId="ADAL" clId="{B985C7C1-C35F-4D01-918F-CBEB361E20A3}" dt="2025-07-21T16:23:12.898" v="245" actId="478"/>
          <ac:picMkLst>
            <pc:docMk/>
            <pc:sldMk cId="1156837468" sldId="2147478491"/>
            <ac:picMk id="2052" creationId="{5C062DA1-B636-8BC2-CEB2-033072032540}"/>
          </ac:picMkLst>
        </pc:picChg>
        <pc:picChg chg="add del mod">
          <ac:chgData name="Kondepu Sairam Yadav" userId="a3623dcb-1256-4469-9cfc-5b36722ed6ac" providerId="ADAL" clId="{B985C7C1-C35F-4D01-918F-CBEB361E20A3}" dt="2025-07-21T16:24:25.854" v="248" actId="478"/>
          <ac:picMkLst>
            <pc:docMk/>
            <pc:sldMk cId="1156837468" sldId="2147478491"/>
            <ac:picMk id="2054" creationId="{C946B119-F8E6-6DC9-199A-476BF5E686B0}"/>
          </ac:picMkLst>
        </pc:picChg>
        <pc:picChg chg="add mod">
          <ac:chgData name="Kondepu Sairam Yadav" userId="a3623dcb-1256-4469-9cfc-5b36722ed6ac" providerId="ADAL" clId="{B985C7C1-C35F-4D01-918F-CBEB361E20A3}" dt="2025-07-21T16:26:17.073" v="255" actId="167"/>
          <ac:picMkLst>
            <pc:docMk/>
            <pc:sldMk cId="1156837468" sldId="2147478491"/>
            <ac:picMk id="2056" creationId="{E454E002-1DCD-818B-137F-86ED654FA135}"/>
          </ac:picMkLst>
        </pc:picChg>
      </pc:sldChg>
      <pc:sldChg chg="addSp delSp modSp add mod">
        <pc:chgData name="Kondepu Sairam Yadav" userId="a3623dcb-1256-4469-9cfc-5b36722ed6ac" providerId="ADAL" clId="{B985C7C1-C35F-4D01-918F-CBEB361E20A3}" dt="2025-07-21T18:03:25.492" v="1049"/>
        <pc:sldMkLst>
          <pc:docMk/>
          <pc:sldMk cId="3918891849" sldId="2147478492"/>
        </pc:sldMkLst>
        <pc:spChg chg="add mod">
          <ac:chgData name="Kondepu Sairam Yadav" userId="a3623dcb-1256-4469-9cfc-5b36722ed6ac" providerId="ADAL" clId="{B985C7C1-C35F-4D01-918F-CBEB361E20A3}" dt="2025-07-21T18:03:25.492" v="1049"/>
          <ac:spMkLst>
            <pc:docMk/>
            <pc:sldMk cId="3918891849" sldId="2147478492"/>
            <ac:spMk id="2" creationId="{E8FB14BE-5F9A-6D2C-C20F-EBF4A5918BC0}"/>
          </ac:spMkLst>
        </pc:spChg>
        <pc:spChg chg="mod">
          <ac:chgData name="Kondepu Sairam Yadav" userId="a3623dcb-1256-4469-9cfc-5b36722ed6ac" providerId="ADAL" clId="{B985C7C1-C35F-4D01-918F-CBEB361E20A3}" dt="2025-07-21T16:31:10.851" v="294"/>
          <ac:spMkLst>
            <pc:docMk/>
            <pc:sldMk cId="3918891849" sldId="2147478492"/>
            <ac:spMk id="32" creationId="{13BFD935-05D6-9F76-927E-F63E87F9B00A}"/>
          </ac:spMkLst>
        </pc:spChg>
        <pc:spChg chg="mod">
          <ac:chgData name="Kondepu Sairam Yadav" userId="a3623dcb-1256-4469-9cfc-5b36722ed6ac" providerId="ADAL" clId="{B985C7C1-C35F-4D01-918F-CBEB361E20A3}" dt="2025-07-21T16:30:53.911" v="291" actId="1076"/>
          <ac:spMkLst>
            <pc:docMk/>
            <pc:sldMk cId="3918891849" sldId="2147478492"/>
            <ac:spMk id="59" creationId="{07112FE9-34CC-5EBD-3144-8B74D8599109}"/>
          </ac:spMkLst>
        </pc:spChg>
        <pc:spChg chg="mod">
          <ac:chgData name="Kondepu Sairam Yadav" userId="a3623dcb-1256-4469-9cfc-5b36722ed6ac" providerId="ADAL" clId="{B985C7C1-C35F-4D01-918F-CBEB361E20A3}" dt="2025-07-21T16:29:25.601" v="278" actId="2711"/>
          <ac:spMkLst>
            <pc:docMk/>
            <pc:sldMk cId="3918891849" sldId="2147478492"/>
            <ac:spMk id="60" creationId="{811660D7-94B1-FBC5-98C3-E8EA07B4626D}"/>
          </ac:spMkLst>
        </pc:spChg>
        <pc:spChg chg="mod">
          <ac:chgData name="Kondepu Sairam Yadav" userId="a3623dcb-1256-4469-9cfc-5b36722ed6ac" providerId="ADAL" clId="{B985C7C1-C35F-4D01-918F-CBEB361E20A3}" dt="2025-07-21T16:30:23.877" v="287" actId="14100"/>
          <ac:spMkLst>
            <pc:docMk/>
            <pc:sldMk cId="3918891849" sldId="2147478492"/>
            <ac:spMk id="61" creationId="{24239370-57E3-4115-CB86-A77432946D98}"/>
          </ac:spMkLst>
        </pc:spChg>
        <pc:spChg chg="mod">
          <ac:chgData name="Kondepu Sairam Yadav" userId="a3623dcb-1256-4469-9cfc-5b36722ed6ac" providerId="ADAL" clId="{B985C7C1-C35F-4D01-918F-CBEB361E20A3}" dt="2025-07-21T16:30:32.155" v="288" actId="1076"/>
          <ac:spMkLst>
            <pc:docMk/>
            <pc:sldMk cId="3918891849" sldId="2147478492"/>
            <ac:spMk id="62" creationId="{9CADACD3-BDEA-FB8E-00BF-B216DC6C61F6}"/>
          </ac:spMkLst>
        </pc:spChg>
        <pc:spChg chg="mod">
          <ac:chgData name="Kondepu Sairam Yadav" userId="a3623dcb-1256-4469-9cfc-5b36722ed6ac" providerId="ADAL" clId="{B985C7C1-C35F-4D01-918F-CBEB361E20A3}" dt="2025-07-21T16:30:02.442" v="284" actId="123"/>
          <ac:spMkLst>
            <pc:docMk/>
            <pc:sldMk cId="3918891849" sldId="2147478492"/>
            <ac:spMk id="63" creationId="{0A8B5119-A167-03AE-43CF-3F52BBA010FC}"/>
          </ac:spMkLst>
        </pc:spChg>
        <pc:spChg chg="mod">
          <ac:chgData name="Kondepu Sairam Yadav" userId="a3623dcb-1256-4469-9cfc-5b36722ed6ac" providerId="ADAL" clId="{B985C7C1-C35F-4D01-918F-CBEB361E20A3}" dt="2025-07-21T16:27:52.493" v="263"/>
          <ac:spMkLst>
            <pc:docMk/>
            <pc:sldMk cId="3918891849" sldId="2147478492"/>
            <ac:spMk id="2058" creationId="{147C1AFC-8134-A126-2479-6361FB8BAA3B}"/>
          </ac:spMkLst>
        </pc:spChg>
        <pc:spChg chg="mod">
          <ac:chgData name="Kondepu Sairam Yadav" userId="a3623dcb-1256-4469-9cfc-5b36722ed6ac" providerId="ADAL" clId="{B985C7C1-C35F-4D01-918F-CBEB361E20A3}" dt="2025-07-21T16:27:52.493" v="263"/>
          <ac:spMkLst>
            <pc:docMk/>
            <pc:sldMk cId="3918891849" sldId="2147478492"/>
            <ac:spMk id="2059" creationId="{83CA69F1-AACE-54B6-A3BE-726178FF2A39}"/>
          </ac:spMkLst>
        </pc:spChg>
        <pc:spChg chg="mod">
          <ac:chgData name="Kondepu Sairam Yadav" userId="a3623dcb-1256-4469-9cfc-5b36722ed6ac" providerId="ADAL" clId="{B985C7C1-C35F-4D01-918F-CBEB361E20A3}" dt="2025-07-21T16:27:52.493" v="263"/>
          <ac:spMkLst>
            <pc:docMk/>
            <pc:sldMk cId="3918891849" sldId="2147478492"/>
            <ac:spMk id="2062" creationId="{5C7BF23C-AEA9-F3BC-ADB4-2C52978B38DC}"/>
          </ac:spMkLst>
        </pc:spChg>
        <pc:spChg chg="mod">
          <ac:chgData name="Kondepu Sairam Yadav" userId="a3623dcb-1256-4469-9cfc-5b36722ed6ac" providerId="ADAL" clId="{B985C7C1-C35F-4D01-918F-CBEB361E20A3}" dt="2025-07-21T16:27:52.493" v="263"/>
          <ac:spMkLst>
            <pc:docMk/>
            <pc:sldMk cId="3918891849" sldId="2147478492"/>
            <ac:spMk id="2064" creationId="{51AF5C02-2297-EE20-B166-ADAB75F3E5B7}"/>
          </ac:spMkLst>
        </pc:spChg>
        <pc:spChg chg="mod">
          <ac:chgData name="Kondepu Sairam Yadav" userId="a3623dcb-1256-4469-9cfc-5b36722ed6ac" providerId="ADAL" clId="{B985C7C1-C35F-4D01-918F-CBEB361E20A3}" dt="2025-07-21T16:27:52.493" v="263"/>
          <ac:spMkLst>
            <pc:docMk/>
            <pc:sldMk cId="3918891849" sldId="2147478492"/>
            <ac:spMk id="2070" creationId="{D384EBC4-B475-2AD6-FE6A-13A0C156737D}"/>
          </ac:spMkLst>
        </pc:spChg>
        <pc:spChg chg="mod">
          <ac:chgData name="Kondepu Sairam Yadav" userId="a3623dcb-1256-4469-9cfc-5b36722ed6ac" providerId="ADAL" clId="{B985C7C1-C35F-4D01-918F-CBEB361E20A3}" dt="2025-07-21T16:27:52.493" v="263"/>
          <ac:spMkLst>
            <pc:docMk/>
            <pc:sldMk cId="3918891849" sldId="2147478492"/>
            <ac:spMk id="2071" creationId="{437727DD-25F3-AA8E-0B8C-6F5DF253D55B}"/>
          </ac:spMkLst>
        </pc:spChg>
        <pc:spChg chg="mod">
          <ac:chgData name="Kondepu Sairam Yadav" userId="a3623dcb-1256-4469-9cfc-5b36722ed6ac" providerId="ADAL" clId="{B985C7C1-C35F-4D01-918F-CBEB361E20A3}" dt="2025-07-21T16:27:52.493" v="263"/>
          <ac:spMkLst>
            <pc:docMk/>
            <pc:sldMk cId="3918891849" sldId="2147478492"/>
            <ac:spMk id="2073" creationId="{F24E4680-D2EB-1D5E-4CB4-FB60456BE631}"/>
          </ac:spMkLst>
        </pc:spChg>
        <pc:spChg chg="mod">
          <ac:chgData name="Kondepu Sairam Yadav" userId="a3623dcb-1256-4469-9cfc-5b36722ed6ac" providerId="ADAL" clId="{B985C7C1-C35F-4D01-918F-CBEB361E20A3}" dt="2025-07-21T16:27:52.493" v="263"/>
          <ac:spMkLst>
            <pc:docMk/>
            <pc:sldMk cId="3918891849" sldId="2147478492"/>
            <ac:spMk id="2079" creationId="{AEC4DBDD-B908-C2E4-8F01-1C1FDEB75400}"/>
          </ac:spMkLst>
        </pc:spChg>
        <pc:grpChg chg="del">
          <ac:chgData name="Kondepu Sairam Yadav" userId="a3623dcb-1256-4469-9cfc-5b36722ed6ac" providerId="ADAL" clId="{B985C7C1-C35F-4D01-918F-CBEB361E20A3}" dt="2025-07-21T16:27:49.427" v="262" actId="478"/>
          <ac:grpSpMkLst>
            <pc:docMk/>
            <pc:sldMk cId="3918891849" sldId="2147478492"/>
            <ac:grpSpMk id="2" creationId="{EFF0AF18-9DD6-A14B-72CE-B8DF733E277F}"/>
          </ac:grpSpMkLst>
        </pc:grpChg>
        <pc:grpChg chg="mod">
          <ac:chgData name="Kondepu Sairam Yadav" userId="a3623dcb-1256-4469-9cfc-5b36722ed6ac" providerId="ADAL" clId="{B985C7C1-C35F-4D01-918F-CBEB361E20A3}" dt="2025-07-21T16:28:50.143" v="272" actId="1076"/>
          <ac:grpSpMkLst>
            <pc:docMk/>
            <pc:sldMk cId="3918891849" sldId="2147478492"/>
            <ac:grpSpMk id="7" creationId="{EF60258D-6196-1EFD-BBF1-FC199AE75021}"/>
          </ac:grpSpMkLst>
        </pc:grpChg>
      </pc:sldChg>
      <pc:sldChg chg="addSp delSp modSp add mod">
        <pc:chgData name="Kondepu Sairam Yadav" userId="a3623dcb-1256-4469-9cfc-5b36722ed6ac" providerId="ADAL" clId="{B985C7C1-C35F-4D01-918F-CBEB361E20A3}" dt="2025-07-21T18:03:20.675" v="1048"/>
        <pc:sldMkLst>
          <pc:docMk/>
          <pc:sldMk cId="4237597288" sldId="2147478493"/>
        </pc:sldMkLst>
        <pc:spChg chg="add mod">
          <ac:chgData name="Kondepu Sairam Yadav" userId="a3623dcb-1256-4469-9cfc-5b36722ed6ac" providerId="ADAL" clId="{B985C7C1-C35F-4D01-918F-CBEB361E20A3}" dt="2025-07-21T18:03:20.675" v="1048"/>
          <ac:spMkLst>
            <pc:docMk/>
            <pc:sldMk cId="4237597288" sldId="2147478493"/>
            <ac:spMk id="7" creationId="{CEA5C1AE-B255-7F65-40FB-0A27803BF136}"/>
          </ac:spMkLst>
        </pc:spChg>
        <pc:spChg chg="mod">
          <ac:chgData name="Kondepu Sairam Yadav" userId="a3623dcb-1256-4469-9cfc-5b36722ed6ac" providerId="ADAL" clId="{B985C7C1-C35F-4D01-918F-CBEB361E20A3}" dt="2025-07-21T16:31:54.864" v="299" actId="2711"/>
          <ac:spMkLst>
            <pc:docMk/>
            <pc:sldMk cId="4237597288" sldId="2147478493"/>
            <ac:spMk id="13" creationId="{FC04787C-4982-A151-5069-F70B4BC8D61A}"/>
          </ac:spMkLst>
        </pc:spChg>
        <pc:spChg chg="mod">
          <ac:chgData name="Kondepu Sairam Yadav" userId="a3623dcb-1256-4469-9cfc-5b36722ed6ac" providerId="ADAL" clId="{B985C7C1-C35F-4D01-918F-CBEB361E20A3}" dt="2025-07-21T16:31:54.864" v="299" actId="2711"/>
          <ac:spMkLst>
            <pc:docMk/>
            <pc:sldMk cId="4237597288" sldId="2147478493"/>
            <ac:spMk id="14" creationId="{6D62B847-6CB8-5DB6-3121-427AC04E55EA}"/>
          </ac:spMkLst>
        </pc:spChg>
        <pc:spChg chg="mod">
          <ac:chgData name="Kondepu Sairam Yadav" userId="a3623dcb-1256-4469-9cfc-5b36722ed6ac" providerId="ADAL" clId="{B985C7C1-C35F-4D01-918F-CBEB361E20A3}" dt="2025-07-21T16:32:38.752" v="305" actId="1076"/>
          <ac:spMkLst>
            <pc:docMk/>
            <pc:sldMk cId="4237597288" sldId="2147478493"/>
            <ac:spMk id="16" creationId="{4E18020D-CE37-8B3B-6424-D461B4516E81}"/>
          </ac:spMkLst>
        </pc:spChg>
        <pc:spChg chg="mod">
          <ac:chgData name="Kondepu Sairam Yadav" userId="a3623dcb-1256-4469-9cfc-5b36722ed6ac" providerId="ADAL" clId="{B985C7C1-C35F-4D01-918F-CBEB361E20A3}" dt="2025-07-21T16:31:54.864" v="299" actId="2711"/>
          <ac:spMkLst>
            <pc:docMk/>
            <pc:sldMk cId="4237597288" sldId="2147478493"/>
            <ac:spMk id="20" creationId="{8183AEA8-ED99-9BDB-BF43-396C97572A94}"/>
          </ac:spMkLst>
        </pc:spChg>
        <pc:spChg chg="mod">
          <ac:chgData name="Kondepu Sairam Yadav" userId="a3623dcb-1256-4469-9cfc-5b36722ed6ac" providerId="ADAL" clId="{B985C7C1-C35F-4D01-918F-CBEB361E20A3}" dt="2025-07-21T16:31:54.864" v="299" actId="2711"/>
          <ac:spMkLst>
            <pc:docMk/>
            <pc:sldMk cId="4237597288" sldId="2147478493"/>
            <ac:spMk id="21" creationId="{229A472C-D692-9AF3-D34A-C22E400E9B17}"/>
          </ac:spMkLst>
        </pc:spChg>
        <pc:spChg chg="mod">
          <ac:chgData name="Kondepu Sairam Yadav" userId="a3623dcb-1256-4469-9cfc-5b36722ed6ac" providerId="ADAL" clId="{B985C7C1-C35F-4D01-918F-CBEB361E20A3}" dt="2025-07-21T16:31:54.864" v="299" actId="2711"/>
          <ac:spMkLst>
            <pc:docMk/>
            <pc:sldMk cId="4237597288" sldId="2147478493"/>
            <ac:spMk id="22" creationId="{1E583252-CF40-10B1-ACC6-D5E257F1F26A}"/>
          </ac:spMkLst>
        </pc:spChg>
        <pc:spChg chg="mod">
          <ac:chgData name="Kondepu Sairam Yadav" userId="a3623dcb-1256-4469-9cfc-5b36722ed6ac" providerId="ADAL" clId="{B985C7C1-C35F-4D01-918F-CBEB361E20A3}" dt="2025-07-21T16:31:54.864" v="299" actId="2711"/>
          <ac:spMkLst>
            <pc:docMk/>
            <pc:sldMk cId="4237597288" sldId="2147478493"/>
            <ac:spMk id="29" creationId="{40C62E15-0149-C247-268F-B9911A7E244F}"/>
          </ac:spMkLst>
        </pc:spChg>
        <pc:spChg chg="mod">
          <ac:chgData name="Kondepu Sairam Yadav" userId="a3623dcb-1256-4469-9cfc-5b36722ed6ac" providerId="ADAL" clId="{B985C7C1-C35F-4D01-918F-CBEB361E20A3}" dt="2025-07-21T16:32:50.658" v="308"/>
          <ac:spMkLst>
            <pc:docMk/>
            <pc:sldMk cId="4237597288" sldId="2147478493"/>
            <ac:spMk id="32" creationId="{CAF6E1A5-2187-5BAA-0A96-C6CA38CD598B}"/>
          </ac:spMkLst>
        </pc:spChg>
        <pc:spChg chg="mod">
          <ac:chgData name="Kondepu Sairam Yadav" userId="a3623dcb-1256-4469-9cfc-5b36722ed6ac" providerId="ADAL" clId="{B985C7C1-C35F-4D01-918F-CBEB361E20A3}" dt="2025-07-21T16:31:54.864" v="299" actId="2711"/>
          <ac:spMkLst>
            <pc:docMk/>
            <pc:sldMk cId="4237597288" sldId="2147478493"/>
            <ac:spMk id="37" creationId="{5429E8F3-B8F2-C821-1627-363DE693BA26}"/>
          </ac:spMkLst>
        </pc:spChg>
        <pc:spChg chg="mod">
          <ac:chgData name="Kondepu Sairam Yadav" userId="a3623dcb-1256-4469-9cfc-5b36722ed6ac" providerId="ADAL" clId="{B985C7C1-C35F-4D01-918F-CBEB361E20A3}" dt="2025-07-21T16:31:54.864" v="299" actId="2711"/>
          <ac:spMkLst>
            <pc:docMk/>
            <pc:sldMk cId="4237597288" sldId="2147478493"/>
            <ac:spMk id="39" creationId="{50446456-8CED-A7F5-4A92-BAC6537922E3}"/>
          </ac:spMkLst>
        </pc:spChg>
        <pc:spChg chg="mod">
          <ac:chgData name="Kondepu Sairam Yadav" userId="a3623dcb-1256-4469-9cfc-5b36722ed6ac" providerId="ADAL" clId="{B985C7C1-C35F-4D01-918F-CBEB361E20A3}" dt="2025-07-21T16:31:54.864" v="299" actId="2711"/>
          <ac:spMkLst>
            <pc:docMk/>
            <pc:sldMk cId="4237597288" sldId="2147478493"/>
            <ac:spMk id="48" creationId="{F927A9FC-B579-AADC-BFEA-1F3938D28D8A}"/>
          </ac:spMkLst>
        </pc:spChg>
        <pc:spChg chg="mod">
          <ac:chgData name="Kondepu Sairam Yadav" userId="a3623dcb-1256-4469-9cfc-5b36722ed6ac" providerId="ADAL" clId="{B985C7C1-C35F-4D01-918F-CBEB361E20A3}" dt="2025-07-21T16:31:54.864" v="299" actId="2711"/>
          <ac:spMkLst>
            <pc:docMk/>
            <pc:sldMk cId="4237597288" sldId="2147478493"/>
            <ac:spMk id="50" creationId="{F728F390-4A25-97E3-2B66-5913FB47F527}"/>
          </ac:spMkLst>
        </pc:spChg>
        <pc:grpChg chg="mod">
          <ac:chgData name="Kondepu Sairam Yadav" userId="a3623dcb-1256-4469-9cfc-5b36722ed6ac" providerId="ADAL" clId="{B985C7C1-C35F-4D01-918F-CBEB361E20A3}" dt="2025-07-21T16:31:50.192" v="298" actId="1076"/>
          <ac:grpSpMkLst>
            <pc:docMk/>
            <pc:sldMk cId="4237597288" sldId="2147478493"/>
            <ac:grpSpMk id="2" creationId="{4847D60E-B09A-2D79-5E34-137538A69C5A}"/>
          </ac:grpSpMkLst>
        </pc:grpChg>
        <pc:grpChg chg="del">
          <ac:chgData name="Kondepu Sairam Yadav" userId="a3623dcb-1256-4469-9cfc-5b36722ed6ac" providerId="ADAL" clId="{B985C7C1-C35F-4D01-918F-CBEB361E20A3}" dt="2025-07-21T16:31:39.626" v="296" actId="478"/>
          <ac:grpSpMkLst>
            <pc:docMk/>
            <pc:sldMk cId="4237597288" sldId="2147478493"/>
            <ac:grpSpMk id="7" creationId="{8D2CFF62-A636-656B-015A-93D7C3820544}"/>
          </ac:grpSpMkLst>
        </pc:grpChg>
        <pc:picChg chg="add mod">
          <ac:chgData name="Kondepu Sairam Yadav" userId="a3623dcb-1256-4469-9cfc-5b36722ed6ac" providerId="ADAL" clId="{B985C7C1-C35F-4D01-918F-CBEB361E20A3}" dt="2025-07-21T16:32:18.218" v="304" actId="1076"/>
          <ac:picMkLst>
            <pc:docMk/>
            <pc:sldMk cId="4237597288" sldId="2147478493"/>
            <ac:picMk id="52" creationId="{32792960-3750-A38F-17B2-DF5A241782C7}"/>
          </ac:picMkLst>
        </pc:picChg>
      </pc:sldChg>
      <pc:sldChg chg="addSp delSp modSp add mod">
        <pc:chgData name="Kondepu Sairam Yadav" userId="a3623dcb-1256-4469-9cfc-5b36722ed6ac" providerId="ADAL" clId="{B985C7C1-C35F-4D01-918F-CBEB361E20A3}" dt="2025-07-21T18:03:12.334" v="1047" actId="1076"/>
        <pc:sldMkLst>
          <pc:docMk/>
          <pc:sldMk cId="2564720854" sldId="2147478494"/>
        </pc:sldMkLst>
        <pc:spChg chg="add mod">
          <ac:chgData name="Kondepu Sairam Yadav" userId="a3623dcb-1256-4469-9cfc-5b36722ed6ac" providerId="ADAL" clId="{B985C7C1-C35F-4D01-918F-CBEB361E20A3}" dt="2025-07-21T18:03:12.334" v="1047" actId="1076"/>
          <ac:spMkLst>
            <pc:docMk/>
            <pc:sldMk cId="2564720854" sldId="2147478494"/>
            <ac:spMk id="2" creationId="{8887C079-9A1C-F1FB-600A-108EC17EED5D}"/>
          </ac:spMkLst>
        </pc:spChg>
        <pc:spChg chg="mod">
          <ac:chgData name="Kondepu Sairam Yadav" userId="a3623dcb-1256-4469-9cfc-5b36722ed6ac" providerId="ADAL" clId="{B985C7C1-C35F-4D01-918F-CBEB361E20A3}" dt="2025-07-21T16:34:39.045" v="324"/>
          <ac:spMkLst>
            <pc:docMk/>
            <pc:sldMk cId="2564720854" sldId="2147478494"/>
            <ac:spMk id="32" creationId="{2A85BC34-7A83-7A59-D93F-D7E86AABC9F7}"/>
          </ac:spMkLst>
        </pc:spChg>
        <pc:spChg chg="mod">
          <ac:chgData name="Kondepu Sairam Yadav" userId="a3623dcb-1256-4469-9cfc-5b36722ed6ac" providerId="ADAL" clId="{B985C7C1-C35F-4D01-918F-CBEB361E20A3}" dt="2025-07-21T16:33:38.148" v="314" actId="2711"/>
          <ac:spMkLst>
            <pc:docMk/>
            <pc:sldMk cId="2564720854" sldId="2147478494"/>
            <ac:spMk id="54" creationId="{EBE70FC2-A814-D4B1-D029-35A660BDF624}"/>
          </ac:spMkLst>
        </pc:spChg>
        <pc:spChg chg="mod">
          <ac:chgData name="Kondepu Sairam Yadav" userId="a3623dcb-1256-4469-9cfc-5b36722ed6ac" providerId="ADAL" clId="{B985C7C1-C35F-4D01-918F-CBEB361E20A3}" dt="2025-07-21T16:35:16.757" v="342" actId="123"/>
          <ac:spMkLst>
            <pc:docMk/>
            <pc:sldMk cId="2564720854" sldId="2147478494"/>
            <ac:spMk id="58" creationId="{F0E43390-55F7-FEB8-EA92-004A5197E010}"/>
          </ac:spMkLst>
        </pc:spChg>
        <pc:spChg chg="mod">
          <ac:chgData name="Kondepu Sairam Yadav" userId="a3623dcb-1256-4469-9cfc-5b36722ed6ac" providerId="ADAL" clId="{B985C7C1-C35F-4D01-918F-CBEB361E20A3}" dt="2025-07-21T16:35:23.101" v="343" actId="123"/>
          <ac:spMkLst>
            <pc:docMk/>
            <pc:sldMk cId="2564720854" sldId="2147478494"/>
            <ac:spMk id="59" creationId="{6FA97098-86EE-5EF3-F2A1-13205F0F79DE}"/>
          </ac:spMkLst>
        </pc:spChg>
        <pc:spChg chg="mod">
          <ac:chgData name="Kondepu Sairam Yadav" userId="a3623dcb-1256-4469-9cfc-5b36722ed6ac" providerId="ADAL" clId="{B985C7C1-C35F-4D01-918F-CBEB361E20A3}" dt="2025-07-21T16:35:30.687" v="345" actId="123"/>
          <ac:spMkLst>
            <pc:docMk/>
            <pc:sldMk cId="2564720854" sldId="2147478494"/>
            <ac:spMk id="60" creationId="{B35BD00F-0317-2897-5C9D-78DE9E049BD6}"/>
          </ac:spMkLst>
        </pc:spChg>
        <pc:spChg chg="mod">
          <ac:chgData name="Kondepu Sairam Yadav" userId="a3623dcb-1256-4469-9cfc-5b36722ed6ac" providerId="ADAL" clId="{B985C7C1-C35F-4D01-918F-CBEB361E20A3}" dt="2025-07-21T16:33:38.148" v="314" actId="2711"/>
          <ac:spMkLst>
            <pc:docMk/>
            <pc:sldMk cId="2564720854" sldId="2147478494"/>
            <ac:spMk id="2053" creationId="{B0043FBE-9DDC-DD28-02D6-C399EDE96A68}"/>
          </ac:spMkLst>
        </pc:spChg>
        <pc:spChg chg="mod">
          <ac:chgData name="Kondepu Sairam Yadav" userId="a3623dcb-1256-4469-9cfc-5b36722ed6ac" providerId="ADAL" clId="{B985C7C1-C35F-4D01-918F-CBEB361E20A3}" dt="2025-07-21T16:33:38.148" v="314" actId="2711"/>
          <ac:spMkLst>
            <pc:docMk/>
            <pc:sldMk cId="2564720854" sldId="2147478494"/>
            <ac:spMk id="2054" creationId="{4284DF42-BF1D-B8A2-15AA-B9F1699A7695}"/>
          </ac:spMkLst>
        </pc:spChg>
        <pc:spChg chg="mod">
          <ac:chgData name="Kondepu Sairam Yadav" userId="a3623dcb-1256-4469-9cfc-5b36722ed6ac" providerId="ADAL" clId="{B985C7C1-C35F-4D01-918F-CBEB361E20A3}" dt="2025-07-21T16:33:38.148" v="314" actId="2711"/>
          <ac:spMkLst>
            <pc:docMk/>
            <pc:sldMk cId="2564720854" sldId="2147478494"/>
            <ac:spMk id="2064" creationId="{30FB3B7F-0D70-EF64-5E96-69BC7F84AAF1}"/>
          </ac:spMkLst>
        </pc:spChg>
        <pc:spChg chg="mod">
          <ac:chgData name="Kondepu Sairam Yadav" userId="a3623dcb-1256-4469-9cfc-5b36722ed6ac" providerId="ADAL" clId="{B985C7C1-C35F-4D01-918F-CBEB361E20A3}" dt="2025-07-21T16:33:38.148" v="314" actId="2711"/>
          <ac:spMkLst>
            <pc:docMk/>
            <pc:sldMk cId="2564720854" sldId="2147478494"/>
            <ac:spMk id="2065" creationId="{BD213DC6-4FA8-98B1-7A0E-B8DEC67AAB88}"/>
          </ac:spMkLst>
        </pc:spChg>
        <pc:spChg chg="mod">
          <ac:chgData name="Kondepu Sairam Yadav" userId="a3623dcb-1256-4469-9cfc-5b36722ed6ac" providerId="ADAL" clId="{B985C7C1-C35F-4D01-918F-CBEB361E20A3}" dt="2025-07-21T16:33:38.148" v="314" actId="2711"/>
          <ac:spMkLst>
            <pc:docMk/>
            <pc:sldMk cId="2564720854" sldId="2147478494"/>
            <ac:spMk id="2066" creationId="{CD1B64FD-BB76-E890-5933-A439B5B5786F}"/>
          </ac:spMkLst>
        </pc:spChg>
        <pc:spChg chg="mod">
          <ac:chgData name="Kondepu Sairam Yadav" userId="a3623dcb-1256-4469-9cfc-5b36722ed6ac" providerId="ADAL" clId="{B985C7C1-C35F-4D01-918F-CBEB361E20A3}" dt="2025-07-21T16:33:38.148" v="314" actId="2711"/>
          <ac:spMkLst>
            <pc:docMk/>
            <pc:sldMk cId="2564720854" sldId="2147478494"/>
            <ac:spMk id="2070" creationId="{4BF30973-44EB-6E44-0C61-7B02EF195F46}"/>
          </ac:spMkLst>
        </pc:spChg>
        <pc:spChg chg="mod">
          <ac:chgData name="Kondepu Sairam Yadav" userId="a3623dcb-1256-4469-9cfc-5b36722ed6ac" providerId="ADAL" clId="{B985C7C1-C35F-4D01-918F-CBEB361E20A3}" dt="2025-07-21T16:33:38.148" v="314" actId="2711"/>
          <ac:spMkLst>
            <pc:docMk/>
            <pc:sldMk cId="2564720854" sldId="2147478494"/>
            <ac:spMk id="2075" creationId="{1DFCC6C2-FACF-3A36-1417-7509F1CB98CD}"/>
          </ac:spMkLst>
        </pc:spChg>
        <pc:spChg chg="mod">
          <ac:chgData name="Kondepu Sairam Yadav" userId="a3623dcb-1256-4469-9cfc-5b36722ed6ac" providerId="ADAL" clId="{B985C7C1-C35F-4D01-918F-CBEB361E20A3}" dt="2025-07-21T16:33:38.148" v="314" actId="2711"/>
          <ac:spMkLst>
            <pc:docMk/>
            <pc:sldMk cId="2564720854" sldId="2147478494"/>
            <ac:spMk id="2076" creationId="{EBDE5631-1294-BBFF-46E6-B5721F3D3FC8}"/>
          </ac:spMkLst>
        </pc:spChg>
        <pc:grpChg chg="del">
          <ac:chgData name="Kondepu Sairam Yadav" userId="a3623dcb-1256-4469-9cfc-5b36722ed6ac" providerId="ADAL" clId="{B985C7C1-C35F-4D01-918F-CBEB361E20A3}" dt="2025-07-21T16:33:01.410" v="310" actId="478"/>
          <ac:grpSpMkLst>
            <pc:docMk/>
            <pc:sldMk cId="2564720854" sldId="2147478494"/>
            <ac:grpSpMk id="2" creationId="{460CF6CD-5700-993B-1E27-77096BD45FD3}"/>
          </ac:grpSpMkLst>
        </pc:grpChg>
        <pc:grpChg chg="mod">
          <ac:chgData name="Kondepu Sairam Yadav" userId="a3623dcb-1256-4469-9cfc-5b36722ed6ac" providerId="ADAL" clId="{B985C7C1-C35F-4D01-918F-CBEB361E20A3}" dt="2025-07-21T16:33:44.983" v="315" actId="1076"/>
          <ac:grpSpMkLst>
            <pc:docMk/>
            <pc:sldMk cId="2564720854" sldId="2147478494"/>
            <ac:grpSpMk id="7" creationId="{655C2550-F055-2618-99FF-E37576714E82}"/>
          </ac:grpSpMkLst>
        </pc:grpChg>
        <pc:picChg chg="del">
          <ac:chgData name="Kondepu Sairam Yadav" userId="a3623dcb-1256-4469-9cfc-5b36722ed6ac" providerId="ADAL" clId="{B985C7C1-C35F-4D01-918F-CBEB361E20A3}" dt="2025-07-21T16:33:03.338" v="311" actId="478"/>
          <ac:picMkLst>
            <pc:docMk/>
            <pc:sldMk cId="2564720854" sldId="2147478494"/>
            <ac:picMk id="52" creationId="{C51C89A6-94DE-DC7E-105E-A5D8088FA26A}"/>
          </ac:picMkLst>
        </pc:picChg>
        <pc:picChg chg="mod">
          <ac:chgData name="Kondepu Sairam Yadav" userId="a3623dcb-1256-4469-9cfc-5b36722ed6ac" providerId="ADAL" clId="{B985C7C1-C35F-4D01-918F-CBEB361E20A3}" dt="2025-07-21T16:34:23.040" v="321" actId="1076"/>
          <ac:picMkLst>
            <pc:docMk/>
            <pc:sldMk cId="2564720854" sldId="2147478494"/>
            <ac:picMk id="61" creationId="{5FAC17B4-5DE6-6C66-5301-159AC800594E}"/>
          </ac:picMkLst>
        </pc:picChg>
        <pc:picChg chg="mod">
          <ac:chgData name="Kondepu Sairam Yadav" userId="a3623dcb-1256-4469-9cfc-5b36722ed6ac" providerId="ADAL" clId="{B985C7C1-C35F-4D01-918F-CBEB361E20A3}" dt="2025-07-21T16:34:11.613" v="318" actId="1076"/>
          <ac:picMkLst>
            <pc:docMk/>
            <pc:sldMk cId="2564720854" sldId="2147478494"/>
            <ac:picMk id="62" creationId="{BDECA513-6AA8-F187-D740-59D539003F73}"/>
          </ac:picMkLst>
        </pc:picChg>
        <pc:picChg chg="mod">
          <ac:chgData name="Kondepu Sairam Yadav" userId="a3623dcb-1256-4469-9cfc-5b36722ed6ac" providerId="ADAL" clId="{B985C7C1-C35F-4D01-918F-CBEB361E20A3}" dt="2025-07-21T16:34:16.764" v="319" actId="1076"/>
          <ac:picMkLst>
            <pc:docMk/>
            <pc:sldMk cId="2564720854" sldId="2147478494"/>
            <ac:picMk id="63" creationId="{1EBA4589-F8B2-D319-A902-277E1D44E901}"/>
          </ac:picMkLst>
        </pc:picChg>
        <pc:picChg chg="mod">
          <ac:chgData name="Kondepu Sairam Yadav" userId="a3623dcb-1256-4469-9cfc-5b36722ed6ac" providerId="ADAL" clId="{B985C7C1-C35F-4D01-918F-CBEB361E20A3}" dt="2025-07-21T16:34:19.713" v="320" actId="1076"/>
          <ac:picMkLst>
            <pc:docMk/>
            <pc:sldMk cId="2564720854" sldId="2147478494"/>
            <ac:picMk id="2048" creationId="{7B5F11F7-8ADA-316D-9E99-7A2F8173A257}"/>
          </ac:picMkLst>
        </pc:picChg>
        <pc:picChg chg="mod">
          <ac:chgData name="Kondepu Sairam Yadav" userId="a3623dcb-1256-4469-9cfc-5b36722ed6ac" providerId="ADAL" clId="{B985C7C1-C35F-4D01-918F-CBEB361E20A3}" dt="2025-07-21T16:34:07.818" v="317" actId="1076"/>
          <ac:picMkLst>
            <pc:docMk/>
            <pc:sldMk cId="2564720854" sldId="2147478494"/>
            <ac:picMk id="2049" creationId="{88740C09-D219-4587-F955-121969302E15}"/>
          </ac:picMkLst>
        </pc:picChg>
      </pc:sldChg>
      <pc:sldChg chg="addSp delSp modSp add mod ord">
        <pc:chgData name="Kondepu Sairam Yadav" userId="a3623dcb-1256-4469-9cfc-5b36722ed6ac" providerId="ADAL" clId="{B985C7C1-C35F-4D01-918F-CBEB361E20A3}" dt="2025-07-21T18:03:30.733" v="1051"/>
        <pc:sldMkLst>
          <pc:docMk/>
          <pc:sldMk cId="1596611558" sldId="2147478495"/>
        </pc:sldMkLst>
        <pc:spChg chg="add mod">
          <ac:chgData name="Kondepu Sairam Yadav" userId="a3623dcb-1256-4469-9cfc-5b36722ed6ac" providerId="ADAL" clId="{B985C7C1-C35F-4D01-918F-CBEB361E20A3}" dt="2025-07-21T18:03:30.733" v="1051"/>
          <ac:spMkLst>
            <pc:docMk/>
            <pc:sldMk cId="1596611558" sldId="2147478495"/>
            <ac:spMk id="7" creationId="{3A224888-59F5-30AA-E82E-1B710498B623}"/>
          </ac:spMkLst>
        </pc:spChg>
        <pc:spChg chg="del">
          <ac:chgData name="Kondepu Sairam Yadav" userId="a3623dcb-1256-4469-9cfc-5b36722ed6ac" providerId="ADAL" clId="{B985C7C1-C35F-4D01-918F-CBEB361E20A3}" dt="2025-07-21T16:37:23.490" v="354" actId="478"/>
          <ac:spMkLst>
            <pc:docMk/>
            <pc:sldMk cId="1596611558" sldId="2147478495"/>
            <ac:spMk id="7" creationId="{4D9CAFD2-B873-5EEF-5ED5-7DE7D2DB06DD}"/>
          </ac:spMkLst>
        </pc:spChg>
        <pc:spChg chg="add mod">
          <ac:chgData name="Kondepu Sairam Yadav" userId="a3623dcb-1256-4469-9cfc-5b36722ed6ac" providerId="ADAL" clId="{B985C7C1-C35F-4D01-918F-CBEB361E20A3}" dt="2025-07-21T16:38:03.336" v="360" actId="12"/>
          <ac:spMkLst>
            <pc:docMk/>
            <pc:sldMk cId="1596611558" sldId="2147478495"/>
            <ac:spMk id="11" creationId="{4AF9A694-3FA6-6E45-4B3F-48F4D2C4D2E5}"/>
          </ac:spMkLst>
        </pc:spChg>
        <pc:spChg chg="add mod">
          <ac:chgData name="Kondepu Sairam Yadav" userId="a3623dcb-1256-4469-9cfc-5b36722ed6ac" providerId="ADAL" clId="{B985C7C1-C35F-4D01-918F-CBEB361E20A3}" dt="2025-07-21T16:38:58.642" v="373" actId="255"/>
          <ac:spMkLst>
            <pc:docMk/>
            <pc:sldMk cId="1596611558" sldId="2147478495"/>
            <ac:spMk id="12" creationId="{23577002-D0EF-AF5B-F88E-117441480337}"/>
          </ac:spMkLst>
        </pc:spChg>
        <pc:spChg chg="add mod">
          <ac:chgData name="Kondepu Sairam Yadav" userId="a3623dcb-1256-4469-9cfc-5b36722ed6ac" providerId="ADAL" clId="{B985C7C1-C35F-4D01-918F-CBEB361E20A3}" dt="2025-07-21T16:40:25.281" v="390" actId="1076"/>
          <ac:spMkLst>
            <pc:docMk/>
            <pc:sldMk cId="1596611558" sldId="2147478495"/>
            <ac:spMk id="14" creationId="{738CF2BF-E547-17AE-7C26-67C34AC7CD5C}"/>
          </ac:spMkLst>
        </pc:spChg>
        <pc:spChg chg="mod">
          <ac:chgData name="Kondepu Sairam Yadav" userId="a3623dcb-1256-4469-9cfc-5b36722ed6ac" providerId="ADAL" clId="{B985C7C1-C35F-4D01-918F-CBEB361E20A3}" dt="2025-07-21T16:36:14.677" v="351"/>
          <ac:spMkLst>
            <pc:docMk/>
            <pc:sldMk cId="1596611558" sldId="2147478495"/>
            <ac:spMk id="32" creationId="{611F64A4-64AE-BD84-EEF9-B8BAD9D31D07}"/>
          </ac:spMkLst>
        </pc:spChg>
        <pc:picChg chg="add mod">
          <ac:chgData name="Kondepu Sairam Yadav" userId="a3623dcb-1256-4469-9cfc-5b36722ed6ac" providerId="ADAL" clId="{B985C7C1-C35F-4D01-918F-CBEB361E20A3}" dt="2025-07-21T16:38:11.281" v="362" actId="1076"/>
          <ac:picMkLst>
            <pc:docMk/>
            <pc:sldMk cId="1596611558" sldId="2147478495"/>
            <ac:picMk id="8" creationId="{79403A1C-A7A3-CFA2-8FE4-8C6470F120E5}"/>
          </ac:picMkLst>
        </pc:picChg>
        <pc:picChg chg="add mod">
          <ac:chgData name="Kondepu Sairam Yadav" userId="a3623dcb-1256-4469-9cfc-5b36722ed6ac" providerId="ADAL" clId="{B985C7C1-C35F-4D01-918F-CBEB361E20A3}" dt="2025-07-21T16:38:18.188" v="364" actId="1076"/>
          <ac:picMkLst>
            <pc:docMk/>
            <pc:sldMk cId="1596611558" sldId="2147478495"/>
            <ac:picMk id="9" creationId="{573D46FD-DA49-7060-0123-401330A7571A}"/>
          </ac:picMkLst>
        </pc:picChg>
        <pc:picChg chg="add del mod">
          <ac:chgData name="Kondepu Sairam Yadav" userId="a3623dcb-1256-4469-9cfc-5b36722ed6ac" providerId="ADAL" clId="{B985C7C1-C35F-4D01-918F-CBEB361E20A3}" dt="2025-07-21T16:39:41.427" v="382" actId="478"/>
          <ac:picMkLst>
            <pc:docMk/>
            <pc:sldMk cId="1596611558" sldId="2147478495"/>
            <ac:picMk id="15" creationId="{EB192269-52D1-D15E-2ED6-415577A1F262}"/>
          </ac:picMkLst>
        </pc:picChg>
        <pc:picChg chg="add del mod">
          <ac:chgData name="Kondepu Sairam Yadav" userId="a3623dcb-1256-4469-9cfc-5b36722ed6ac" providerId="ADAL" clId="{B985C7C1-C35F-4D01-918F-CBEB361E20A3}" dt="2025-07-21T16:39:42.293" v="383" actId="478"/>
          <ac:picMkLst>
            <pc:docMk/>
            <pc:sldMk cId="1596611558" sldId="2147478495"/>
            <ac:picMk id="16" creationId="{4AD8D40A-F73F-4B1B-F216-80F289CB7F78}"/>
          </ac:picMkLst>
        </pc:picChg>
        <pc:picChg chg="add mod">
          <ac:chgData name="Kondepu Sairam Yadav" userId="a3623dcb-1256-4469-9cfc-5b36722ed6ac" providerId="ADAL" clId="{B985C7C1-C35F-4D01-918F-CBEB361E20A3}" dt="2025-07-21T16:41:21.016" v="399" actId="1076"/>
          <ac:picMkLst>
            <pc:docMk/>
            <pc:sldMk cId="1596611558" sldId="2147478495"/>
            <ac:picMk id="3074" creationId="{7DC56533-8F6D-0249-4C8F-39107FBB11E1}"/>
          </ac:picMkLst>
        </pc:picChg>
        <pc:picChg chg="add mod">
          <ac:chgData name="Kondepu Sairam Yadav" userId="a3623dcb-1256-4469-9cfc-5b36722ed6ac" providerId="ADAL" clId="{B985C7C1-C35F-4D01-918F-CBEB361E20A3}" dt="2025-07-21T16:41:27.372" v="401" actId="1076"/>
          <ac:picMkLst>
            <pc:docMk/>
            <pc:sldMk cId="1596611558" sldId="2147478495"/>
            <ac:picMk id="3076" creationId="{F9483567-EBAB-900D-F934-666453E81B91}"/>
          </ac:picMkLst>
        </pc:picChg>
        <pc:cxnChg chg="add mod">
          <ac:chgData name="Kondepu Sairam Yadav" userId="a3623dcb-1256-4469-9cfc-5b36722ed6ac" providerId="ADAL" clId="{B985C7C1-C35F-4D01-918F-CBEB361E20A3}" dt="2025-07-21T16:39:04.972" v="374" actId="14100"/>
          <ac:cxnSpMkLst>
            <pc:docMk/>
            <pc:sldMk cId="1596611558" sldId="2147478495"/>
            <ac:cxnSpMk id="2" creationId="{DC825A7D-64BB-BEEF-05DB-BFEBE34ADBF6}"/>
          </ac:cxnSpMkLst>
        </pc:cxnChg>
      </pc:sldChg>
      <pc:sldChg chg="addSp delSp modSp add mod">
        <pc:chgData name="Kondepu Sairam Yadav" userId="a3623dcb-1256-4469-9cfc-5b36722ed6ac" providerId="ADAL" clId="{B985C7C1-C35F-4D01-918F-CBEB361E20A3}" dt="2025-07-21T18:03:42.655" v="1054"/>
        <pc:sldMkLst>
          <pc:docMk/>
          <pc:sldMk cId="711541148" sldId="2147478496"/>
        </pc:sldMkLst>
        <pc:spChg chg="add mod">
          <ac:chgData name="Kondepu Sairam Yadav" userId="a3623dcb-1256-4469-9cfc-5b36722ed6ac" providerId="ADAL" clId="{B985C7C1-C35F-4D01-918F-CBEB361E20A3}" dt="2025-07-21T17:13:20.890" v="654" actId="1076"/>
          <ac:spMkLst>
            <pc:docMk/>
            <pc:sldMk cId="711541148" sldId="2147478496"/>
            <ac:spMk id="2" creationId="{67B86FD1-6818-A5EE-71EC-43282DF1FB4E}"/>
          </ac:spMkLst>
        </pc:spChg>
        <pc:spChg chg="add mod">
          <ac:chgData name="Kondepu Sairam Yadav" userId="a3623dcb-1256-4469-9cfc-5b36722ed6ac" providerId="ADAL" clId="{B985C7C1-C35F-4D01-918F-CBEB361E20A3}" dt="2025-07-21T18:03:42.655" v="1054"/>
          <ac:spMkLst>
            <pc:docMk/>
            <pc:sldMk cId="711541148" sldId="2147478496"/>
            <ac:spMk id="8" creationId="{0A0040BB-29BE-0641-20CD-AE5F6E85EDE8}"/>
          </ac:spMkLst>
        </pc:spChg>
        <pc:spChg chg="add del">
          <ac:chgData name="Kondepu Sairam Yadav" userId="a3623dcb-1256-4469-9cfc-5b36722ed6ac" providerId="ADAL" clId="{B985C7C1-C35F-4D01-918F-CBEB361E20A3}" dt="2025-07-21T17:18:16.717" v="666" actId="478"/>
          <ac:spMkLst>
            <pc:docMk/>
            <pc:sldMk cId="711541148" sldId="2147478496"/>
            <ac:spMk id="8" creationId="{3A640C46-BD3A-FB59-5831-15F315926C7A}"/>
          </ac:spMkLst>
        </pc:spChg>
        <pc:spChg chg="add mod">
          <ac:chgData name="Kondepu Sairam Yadav" userId="a3623dcb-1256-4469-9cfc-5b36722ed6ac" providerId="ADAL" clId="{B985C7C1-C35F-4D01-918F-CBEB361E20A3}" dt="2025-07-21T17:25:50.470" v="755" actId="1076"/>
          <ac:spMkLst>
            <pc:docMk/>
            <pc:sldMk cId="711541148" sldId="2147478496"/>
            <ac:spMk id="9" creationId="{E5433828-48D7-DDC4-5F58-FA724CB397A2}"/>
          </ac:spMkLst>
        </pc:spChg>
        <pc:spChg chg="add mod">
          <ac:chgData name="Kondepu Sairam Yadav" userId="a3623dcb-1256-4469-9cfc-5b36722ed6ac" providerId="ADAL" clId="{B985C7C1-C35F-4D01-918F-CBEB361E20A3}" dt="2025-07-21T17:25:50.470" v="755" actId="1076"/>
          <ac:spMkLst>
            <pc:docMk/>
            <pc:sldMk cId="711541148" sldId="2147478496"/>
            <ac:spMk id="10" creationId="{8BC96F3D-6A18-271B-A680-12B5B018A69F}"/>
          </ac:spMkLst>
        </pc:spChg>
        <pc:spChg chg="add mod">
          <ac:chgData name="Kondepu Sairam Yadav" userId="a3623dcb-1256-4469-9cfc-5b36722ed6ac" providerId="ADAL" clId="{B985C7C1-C35F-4D01-918F-CBEB361E20A3}" dt="2025-07-21T17:25:50.470" v="755" actId="1076"/>
          <ac:spMkLst>
            <pc:docMk/>
            <pc:sldMk cId="711541148" sldId="2147478496"/>
            <ac:spMk id="11" creationId="{F6DA513D-72D7-7F7F-64F4-1BEAB4E08FAB}"/>
          </ac:spMkLst>
        </pc:spChg>
        <pc:spChg chg="add mod">
          <ac:chgData name="Kondepu Sairam Yadav" userId="a3623dcb-1256-4469-9cfc-5b36722ed6ac" providerId="ADAL" clId="{B985C7C1-C35F-4D01-918F-CBEB361E20A3}" dt="2025-07-21T17:25:50.470" v="755" actId="1076"/>
          <ac:spMkLst>
            <pc:docMk/>
            <pc:sldMk cId="711541148" sldId="2147478496"/>
            <ac:spMk id="12" creationId="{768D06A6-EBBB-2B14-0C5B-7A5608A70FA2}"/>
          </ac:spMkLst>
        </pc:spChg>
        <pc:spChg chg="add mod">
          <ac:chgData name="Kondepu Sairam Yadav" userId="a3623dcb-1256-4469-9cfc-5b36722ed6ac" providerId="ADAL" clId="{B985C7C1-C35F-4D01-918F-CBEB361E20A3}" dt="2025-07-21T17:25:50.470" v="755" actId="1076"/>
          <ac:spMkLst>
            <pc:docMk/>
            <pc:sldMk cId="711541148" sldId="2147478496"/>
            <ac:spMk id="13" creationId="{86AD4ABD-0F0B-85F8-E1C7-DB16C19307C7}"/>
          </ac:spMkLst>
        </pc:spChg>
        <pc:spChg chg="add mod">
          <ac:chgData name="Kondepu Sairam Yadav" userId="a3623dcb-1256-4469-9cfc-5b36722ed6ac" providerId="ADAL" clId="{B985C7C1-C35F-4D01-918F-CBEB361E20A3}" dt="2025-07-21T17:25:50.470" v="755" actId="1076"/>
          <ac:spMkLst>
            <pc:docMk/>
            <pc:sldMk cId="711541148" sldId="2147478496"/>
            <ac:spMk id="14" creationId="{249A6C86-AC7A-9DD7-94B2-A81FA165F75B}"/>
          </ac:spMkLst>
        </pc:spChg>
        <pc:spChg chg="del">
          <ac:chgData name="Kondepu Sairam Yadav" userId="a3623dcb-1256-4469-9cfc-5b36722ed6ac" providerId="ADAL" clId="{B985C7C1-C35F-4D01-918F-CBEB361E20A3}" dt="2025-07-21T17:11:26.798" v="639" actId="478"/>
          <ac:spMkLst>
            <pc:docMk/>
            <pc:sldMk cId="711541148" sldId="2147478496"/>
            <ac:spMk id="31" creationId="{3BBF2109-E2E5-4F6E-646B-6AF3EE39EA22}"/>
          </ac:spMkLst>
        </pc:spChg>
        <pc:spChg chg="mod">
          <ac:chgData name="Kondepu Sairam Yadav" userId="a3623dcb-1256-4469-9cfc-5b36722ed6ac" providerId="ADAL" clId="{B985C7C1-C35F-4D01-918F-CBEB361E20A3}" dt="2025-07-21T17:12:48.893" v="647" actId="1076"/>
          <ac:spMkLst>
            <pc:docMk/>
            <pc:sldMk cId="711541148" sldId="2147478496"/>
            <ac:spMk id="32" creationId="{A69FAB62-4F0D-8E3D-9538-41CC86986C77}"/>
          </ac:spMkLst>
        </pc:spChg>
        <pc:spChg chg="del mod">
          <ac:chgData name="Kondepu Sairam Yadav" userId="a3623dcb-1256-4469-9cfc-5b36722ed6ac" providerId="ADAL" clId="{B985C7C1-C35F-4D01-918F-CBEB361E20A3}" dt="2025-07-21T17:11:20.031" v="638" actId="478"/>
          <ac:spMkLst>
            <pc:docMk/>
            <pc:sldMk cId="711541148" sldId="2147478496"/>
            <ac:spMk id="62" creationId="{B7328D92-D625-3779-4B23-91CA586B2E93}"/>
          </ac:spMkLst>
        </pc:spChg>
        <pc:grpChg chg="del">
          <ac:chgData name="Kondepu Sairam Yadav" userId="a3623dcb-1256-4469-9cfc-5b36722ed6ac" providerId="ADAL" clId="{B985C7C1-C35F-4D01-918F-CBEB361E20A3}" dt="2025-07-21T16:43:35.645" v="406" actId="478"/>
          <ac:grpSpMkLst>
            <pc:docMk/>
            <pc:sldMk cId="711541148" sldId="2147478496"/>
            <ac:grpSpMk id="46" creationId="{A7AE56BB-4680-58EA-54A4-F8F370B122E6}"/>
          </ac:grpSpMkLst>
        </pc:grpChg>
        <pc:picChg chg="add mod">
          <ac:chgData name="Kondepu Sairam Yadav" userId="a3623dcb-1256-4469-9cfc-5b36722ed6ac" providerId="ADAL" clId="{B985C7C1-C35F-4D01-918F-CBEB361E20A3}" dt="2025-07-21T17:14:25.053" v="664" actId="1076"/>
          <ac:picMkLst>
            <pc:docMk/>
            <pc:sldMk cId="711541148" sldId="2147478496"/>
            <ac:picMk id="7" creationId="{3B2CFD1B-EB06-AFA1-4EB8-16C88A8ADEC1}"/>
          </ac:picMkLst>
        </pc:picChg>
      </pc:sldChg>
      <pc:sldChg chg="addSp delSp modSp add mod ord">
        <pc:chgData name="Kondepu Sairam Yadav" userId="a3623dcb-1256-4469-9cfc-5b36722ed6ac" providerId="ADAL" clId="{B985C7C1-C35F-4D01-918F-CBEB361E20A3}" dt="2025-07-21T18:03:39.209" v="1053"/>
        <pc:sldMkLst>
          <pc:docMk/>
          <pc:sldMk cId="2712546511" sldId="2147478497"/>
        </pc:sldMkLst>
        <pc:spChg chg="add mod">
          <ac:chgData name="Kondepu Sairam Yadav" userId="a3623dcb-1256-4469-9cfc-5b36722ed6ac" providerId="ADAL" clId="{B985C7C1-C35F-4D01-918F-CBEB361E20A3}" dt="2025-07-21T17:04:39.138" v="622" actId="1076"/>
          <ac:spMkLst>
            <pc:docMk/>
            <pc:sldMk cId="2712546511" sldId="2147478497"/>
            <ac:spMk id="7" creationId="{4A0C6010-DFA4-FFAD-8CE4-0FE825DA3C6D}"/>
          </ac:spMkLst>
        </pc:spChg>
        <pc:spChg chg="mod">
          <ac:chgData name="Kondepu Sairam Yadav" userId="a3623dcb-1256-4469-9cfc-5b36722ed6ac" providerId="ADAL" clId="{B985C7C1-C35F-4D01-918F-CBEB361E20A3}" dt="2025-07-21T17:05:25.683" v="628"/>
          <ac:spMkLst>
            <pc:docMk/>
            <pc:sldMk cId="2712546511" sldId="2147478497"/>
            <ac:spMk id="10" creationId="{0B570998-0043-4E9F-C6F7-AE84FD1895BA}"/>
          </ac:spMkLst>
        </pc:spChg>
        <pc:spChg chg="mod">
          <ac:chgData name="Kondepu Sairam Yadav" userId="a3623dcb-1256-4469-9cfc-5b36722ed6ac" providerId="ADAL" clId="{B985C7C1-C35F-4D01-918F-CBEB361E20A3}" dt="2025-07-21T17:05:38.936" v="630" actId="1076"/>
          <ac:spMkLst>
            <pc:docMk/>
            <pc:sldMk cId="2712546511" sldId="2147478497"/>
            <ac:spMk id="11" creationId="{A1F11E86-E4DA-3925-7113-86D600F45410}"/>
          </ac:spMkLst>
        </pc:spChg>
        <pc:spChg chg="mod">
          <ac:chgData name="Kondepu Sairam Yadav" userId="a3623dcb-1256-4469-9cfc-5b36722ed6ac" providerId="ADAL" clId="{B985C7C1-C35F-4D01-918F-CBEB361E20A3}" dt="2025-07-21T17:05:42.962" v="631" actId="1076"/>
          <ac:spMkLst>
            <pc:docMk/>
            <pc:sldMk cId="2712546511" sldId="2147478497"/>
            <ac:spMk id="12" creationId="{887CA93D-983F-8069-7C59-F6CECAD4D7CF}"/>
          </ac:spMkLst>
        </pc:spChg>
        <pc:spChg chg="add mod">
          <ac:chgData name="Kondepu Sairam Yadav" userId="a3623dcb-1256-4469-9cfc-5b36722ed6ac" providerId="ADAL" clId="{B985C7C1-C35F-4D01-918F-CBEB361E20A3}" dt="2025-07-21T18:03:39.209" v="1053"/>
          <ac:spMkLst>
            <pc:docMk/>
            <pc:sldMk cId="2712546511" sldId="2147478497"/>
            <ac:spMk id="13" creationId="{A8A15042-F12E-4932-3055-CE4563C856A9}"/>
          </ac:spMkLst>
        </pc:spChg>
        <pc:spChg chg="mod">
          <ac:chgData name="Kondepu Sairam Yadav" userId="a3623dcb-1256-4469-9cfc-5b36722ed6ac" providerId="ADAL" clId="{B985C7C1-C35F-4D01-918F-CBEB361E20A3}" dt="2025-07-21T17:05:47.851" v="633" actId="1076"/>
          <ac:spMkLst>
            <pc:docMk/>
            <pc:sldMk cId="2712546511" sldId="2147478497"/>
            <ac:spMk id="25" creationId="{CFE7E956-B9DC-2DA7-7160-AA2C9C8194BE}"/>
          </ac:spMkLst>
        </pc:spChg>
        <pc:spChg chg="del">
          <ac:chgData name="Kondepu Sairam Yadav" userId="a3623dcb-1256-4469-9cfc-5b36722ed6ac" providerId="ADAL" clId="{B985C7C1-C35F-4D01-918F-CBEB361E20A3}" dt="2025-07-21T17:03:16.868" v="605" actId="478"/>
          <ac:spMkLst>
            <pc:docMk/>
            <pc:sldMk cId="2712546511" sldId="2147478497"/>
            <ac:spMk id="31" creationId="{078D83C8-73D0-99AB-7326-2FAC1394BF0F}"/>
          </ac:spMkLst>
        </pc:spChg>
        <pc:spChg chg="mod">
          <ac:chgData name="Kondepu Sairam Yadav" userId="a3623dcb-1256-4469-9cfc-5b36722ed6ac" providerId="ADAL" clId="{B985C7C1-C35F-4D01-918F-CBEB361E20A3}" dt="2025-07-21T17:03:26.808" v="608" actId="1076"/>
          <ac:spMkLst>
            <pc:docMk/>
            <pc:sldMk cId="2712546511" sldId="2147478497"/>
            <ac:spMk id="32" creationId="{0F3CC7E8-3FF2-DDB9-6FC1-263E9E4E7691}"/>
          </ac:spMkLst>
        </pc:spChg>
        <pc:spChg chg="del">
          <ac:chgData name="Kondepu Sairam Yadav" userId="a3623dcb-1256-4469-9cfc-5b36722ed6ac" providerId="ADAL" clId="{B985C7C1-C35F-4D01-918F-CBEB361E20A3}" dt="2025-07-21T17:03:19.023" v="606" actId="478"/>
          <ac:spMkLst>
            <pc:docMk/>
            <pc:sldMk cId="2712546511" sldId="2147478497"/>
            <ac:spMk id="62" creationId="{60439B49-1143-FC00-375F-49EFDF398CC8}"/>
          </ac:spMkLst>
        </pc:spChg>
        <pc:grpChg chg="add mod">
          <ac:chgData name="Kondepu Sairam Yadav" userId="a3623dcb-1256-4469-9cfc-5b36722ed6ac" providerId="ADAL" clId="{B985C7C1-C35F-4D01-918F-CBEB361E20A3}" dt="2025-07-21T17:06:08.507" v="635" actId="1076"/>
          <ac:grpSpMkLst>
            <pc:docMk/>
            <pc:sldMk cId="2712546511" sldId="2147478497"/>
            <ac:grpSpMk id="9" creationId="{6BC3CF51-96C1-FA67-1FD5-C9FB7229B34A}"/>
          </ac:grpSpMkLst>
        </pc:grpChg>
        <pc:picChg chg="add mod ord">
          <ac:chgData name="Kondepu Sairam Yadav" userId="a3623dcb-1256-4469-9cfc-5b36722ed6ac" providerId="ADAL" clId="{B985C7C1-C35F-4D01-918F-CBEB361E20A3}" dt="2025-07-21T17:06:20.525" v="636" actId="14100"/>
          <ac:picMkLst>
            <pc:docMk/>
            <pc:sldMk cId="2712546511" sldId="2147478497"/>
            <ac:picMk id="2" creationId="{B3310238-5086-341F-95F8-10093DA75BB4}"/>
          </ac:picMkLst>
        </pc:picChg>
        <pc:picChg chg="add mod ord">
          <ac:chgData name="Kondepu Sairam Yadav" userId="a3623dcb-1256-4469-9cfc-5b36722ed6ac" providerId="ADAL" clId="{B985C7C1-C35F-4D01-918F-CBEB361E20A3}" dt="2025-07-21T17:06:08.507" v="635" actId="1076"/>
          <ac:picMkLst>
            <pc:docMk/>
            <pc:sldMk cId="2712546511" sldId="2147478497"/>
            <ac:picMk id="8" creationId="{53825C34-7129-E668-5B86-C3187B3B7FBF}"/>
          </ac:picMkLst>
        </pc:picChg>
      </pc:sldChg>
      <pc:sldChg chg="addSp delSp modSp add mod">
        <pc:chgData name="Kondepu Sairam Yadav" userId="a3623dcb-1256-4469-9cfc-5b36722ed6ac" providerId="ADAL" clId="{B985C7C1-C35F-4D01-918F-CBEB361E20A3}" dt="2025-07-21T18:03:45.697" v="1055"/>
        <pc:sldMkLst>
          <pc:docMk/>
          <pc:sldMk cId="1269361588" sldId="2147478498"/>
        </pc:sldMkLst>
        <pc:spChg chg="mod">
          <ac:chgData name="Kondepu Sairam Yadav" userId="a3623dcb-1256-4469-9cfc-5b36722ed6ac" providerId="ADAL" clId="{B985C7C1-C35F-4D01-918F-CBEB361E20A3}" dt="2025-07-21T17:26:23.052" v="762"/>
          <ac:spMkLst>
            <pc:docMk/>
            <pc:sldMk cId="1269361588" sldId="2147478498"/>
            <ac:spMk id="8" creationId="{B8C8306E-15D9-0DD8-5AA1-687156DE81CA}"/>
          </ac:spMkLst>
        </pc:spChg>
        <pc:spChg chg="mod">
          <ac:chgData name="Kondepu Sairam Yadav" userId="a3623dcb-1256-4469-9cfc-5b36722ed6ac" providerId="ADAL" clId="{B985C7C1-C35F-4D01-918F-CBEB361E20A3}" dt="2025-07-21T17:26:23.052" v="762"/>
          <ac:spMkLst>
            <pc:docMk/>
            <pc:sldMk cId="1269361588" sldId="2147478498"/>
            <ac:spMk id="9" creationId="{528363E2-548D-3AF5-DD3E-757028FBA5D7}"/>
          </ac:spMkLst>
        </pc:spChg>
        <pc:spChg chg="mod">
          <ac:chgData name="Kondepu Sairam Yadav" userId="a3623dcb-1256-4469-9cfc-5b36722ed6ac" providerId="ADAL" clId="{B985C7C1-C35F-4D01-918F-CBEB361E20A3}" dt="2025-07-21T17:26:23.052" v="762"/>
          <ac:spMkLst>
            <pc:docMk/>
            <pc:sldMk cId="1269361588" sldId="2147478498"/>
            <ac:spMk id="10" creationId="{00A37490-A923-A8D7-D9F2-90CF1491A884}"/>
          </ac:spMkLst>
        </pc:spChg>
        <pc:spChg chg="mod">
          <ac:chgData name="Kondepu Sairam Yadav" userId="a3623dcb-1256-4469-9cfc-5b36722ed6ac" providerId="ADAL" clId="{B985C7C1-C35F-4D01-918F-CBEB361E20A3}" dt="2025-07-21T17:26:23.052" v="762"/>
          <ac:spMkLst>
            <pc:docMk/>
            <pc:sldMk cId="1269361588" sldId="2147478498"/>
            <ac:spMk id="11" creationId="{E5BF07BD-C74E-045A-331F-3614CA2A8209}"/>
          </ac:spMkLst>
        </pc:spChg>
        <pc:spChg chg="add del mod">
          <ac:chgData name="Kondepu Sairam Yadav" userId="a3623dcb-1256-4469-9cfc-5b36722ed6ac" providerId="ADAL" clId="{B985C7C1-C35F-4D01-918F-CBEB361E20A3}" dt="2025-07-21T17:28:26.491" v="772" actId="1076"/>
          <ac:spMkLst>
            <pc:docMk/>
            <pc:sldMk cId="1269361588" sldId="2147478498"/>
            <ac:spMk id="12" creationId="{F250DCC4-3E34-9CE4-BD69-BE735EEFACBA}"/>
          </ac:spMkLst>
        </pc:spChg>
        <pc:spChg chg="mod">
          <ac:chgData name="Kondepu Sairam Yadav" userId="a3623dcb-1256-4469-9cfc-5b36722ed6ac" providerId="ADAL" clId="{B985C7C1-C35F-4D01-918F-CBEB361E20A3}" dt="2025-07-21T17:26:23.052" v="762"/>
          <ac:spMkLst>
            <pc:docMk/>
            <pc:sldMk cId="1269361588" sldId="2147478498"/>
            <ac:spMk id="13" creationId="{062D79D7-16E1-CCBB-FF6C-3263E9D2D0DB}"/>
          </ac:spMkLst>
        </pc:spChg>
        <pc:spChg chg="add mod">
          <ac:chgData name="Kondepu Sairam Yadav" userId="a3623dcb-1256-4469-9cfc-5b36722ed6ac" providerId="ADAL" clId="{B985C7C1-C35F-4D01-918F-CBEB361E20A3}" dt="2025-07-21T17:27:05.986" v="769" actId="1076"/>
          <ac:spMkLst>
            <pc:docMk/>
            <pc:sldMk cId="1269361588" sldId="2147478498"/>
            <ac:spMk id="14" creationId="{471DBFF8-D57A-3863-3B56-40BAD91D6505}"/>
          </ac:spMkLst>
        </pc:spChg>
        <pc:spChg chg="add mod">
          <ac:chgData name="Kondepu Sairam Yadav" userId="a3623dcb-1256-4469-9cfc-5b36722ed6ac" providerId="ADAL" clId="{B985C7C1-C35F-4D01-918F-CBEB361E20A3}" dt="2025-07-21T17:29:04.666" v="779" actId="1076"/>
          <ac:spMkLst>
            <pc:docMk/>
            <pc:sldMk cId="1269361588" sldId="2147478498"/>
            <ac:spMk id="15" creationId="{6093BFC2-DA08-E381-8D49-20621CD8227B}"/>
          </ac:spMkLst>
        </pc:spChg>
        <pc:spChg chg="add mod">
          <ac:chgData name="Kondepu Sairam Yadav" userId="a3623dcb-1256-4469-9cfc-5b36722ed6ac" providerId="ADAL" clId="{B985C7C1-C35F-4D01-918F-CBEB361E20A3}" dt="2025-07-21T18:03:45.697" v="1055"/>
          <ac:spMkLst>
            <pc:docMk/>
            <pc:sldMk cId="1269361588" sldId="2147478498"/>
            <ac:spMk id="16" creationId="{3F8D7B5E-6BF5-E034-C579-03844BDB914C}"/>
          </ac:spMkLst>
        </pc:spChg>
        <pc:spChg chg="mod">
          <ac:chgData name="Kondepu Sairam Yadav" userId="a3623dcb-1256-4469-9cfc-5b36722ed6ac" providerId="ADAL" clId="{B985C7C1-C35F-4D01-918F-CBEB361E20A3}" dt="2025-07-21T17:26:17.405" v="761" actId="1076"/>
          <ac:spMkLst>
            <pc:docMk/>
            <pc:sldMk cId="1269361588" sldId="2147478498"/>
            <ac:spMk id="32" creationId="{2210E8B4-EE06-C18E-AF4F-F2C7B7EB916F}"/>
          </ac:spMkLst>
        </pc:spChg>
        <pc:grpChg chg="add mod">
          <ac:chgData name="Kondepu Sairam Yadav" userId="a3623dcb-1256-4469-9cfc-5b36722ed6ac" providerId="ADAL" clId="{B985C7C1-C35F-4D01-918F-CBEB361E20A3}" dt="2025-07-21T17:26:53.631" v="767" actId="1036"/>
          <ac:grpSpMkLst>
            <pc:docMk/>
            <pc:sldMk cId="1269361588" sldId="2147478498"/>
            <ac:grpSpMk id="2" creationId="{02B14612-C1FE-DAEB-69ED-FF6440471DC2}"/>
          </ac:grpSpMkLst>
        </pc:grpChg>
        <pc:picChg chg="mod">
          <ac:chgData name="Kondepu Sairam Yadav" userId="a3623dcb-1256-4469-9cfc-5b36722ed6ac" providerId="ADAL" clId="{B985C7C1-C35F-4D01-918F-CBEB361E20A3}" dt="2025-07-21T17:26:46.461" v="765" actId="14100"/>
          <ac:picMkLst>
            <pc:docMk/>
            <pc:sldMk cId="1269361588" sldId="2147478498"/>
            <ac:picMk id="7" creationId="{EE712B33-5757-E205-2ADD-4806DB9D3BF8}"/>
          </ac:picMkLst>
        </pc:picChg>
      </pc:sldChg>
      <pc:sldChg chg="addSp delSp modSp add mod">
        <pc:chgData name="Kondepu Sairam Yadav" userId="a3623dcb-1256-4469-9cfc-5b36722ed6ac" providerId="ADAL" clId="{B985C7C1-C35F-4D01-918F-CBEB361E20A3}" dt="2025-07-21T18:03:48.627" v="1056"/>
        <pc:sldMkLst>
          <pc:docMk/>
          <pc:sldMk cId="27979714" sldId="2147478499"/>
        </pc:sldMkLst>
        <pc:spChg chg="add mod">
          <ac:chgData name="Kondepu Sairam Yadav" userId="a3623dcb-1256-4469-9cfc-5b36722ed6ac" providerId="ADAL" clId="{B985C7C1-C35F-4D01-918F-CBEB361E20A3}" dt="2025-07-21T18:03:48.627" v="1056"/>
          <ac:spMkLst>
            <pc:docMk/>
            <pc:sldMk cId="27979714" sldId="2147478499"/>
            <ac:spMk id="2" creationId="{849D7627-BEBE-0A80-131C-E8A6E05AF8F7}"/>
          </ac:spMkLst>
        </pc:spChg>
        <pc:spChg chg="add mod">
          <ac:chgData name="Kondepu Sairam Yadav" userId="a3623dcb-1256-4469-9cfc-5b36722ed6ac" providerId="ADAL" clId="{B985C7C1-C35F-4D01-918F-CBEB361E20A3}" dt="2025-07-21T17:32:44.819" v="812" actId="207"/>
          <ac:spMkLst>
            <pc:docMk/>
            <pc:sldMk cId="27979714" sldId="2147478499"/>
            <ac:spMk id="7" creationId="{A76F45DC-19D8-6958-34C5-3DB02C731B70}"/>
          </ac:spMkLst>
        </pc:spChg>
        <pc:spChg chg="add mod">
          <ac:chgData name="Kondepu Sairam Yadav" userId="a3623dcb-1256-4469-9cfc-5b36722ed6ac" providerId="ADAL" clId="{B985C7C1-C35F-4D01-918F-CBEB361E20A3}" dt="2025-07-21T17:32:56.783" v="814" actId="207"/>
          <ac:spMkLst>
            <pc:docMk/>
            <pc:sldMk cId="27979714" sldId="2147478499"/>
            <ac:spMk id="8" creationId="{762957DB-A765-E4C2-F2F1-6B3471CEE022}"/>
          </ac:spMkLst>
        </pc:spChg>
        <pc:spChg chg="add mod">
          <ac:chgData name="Kondepu Sairam Yadav" userId="a3623dcb-1256-4469-9cfc-5b36722ed6ac" providerId="ADAL" clId="{B985C7C1-C35F-4D01-918F-CBEB361E20A3}" dt="2025-07-21T17:35:20.769" v="865" actId="1076"/>
          <ac:spMkLst>
            <pc:docMk/>
            <pc:sldMk cId="27979714" sldId="2147478499"/>
            <ac:spMk id="9" creationId="{73E25882-E9B9-82DC-1039-226FFB9E3A0E}"/>
          </ac:spMkLst>
        </pc:spChg>
        <pc:spChg chg="add mod">
          <ac:chgData name="Kondepu Sairam Yadav" userId="a3623dcb-1256-4469-9cfc-5b36722ed6ac" providerId="ADAL" clId="{B985C7C1-C35F-4D01-918F-CBEB361E20A3}" dt="2025-07-21T17:33:46.243" v="828" actId="1076"/>
          <ac:spMkLst>
            <pc:docMk/>
            <pc:sldMk cId="27979714" sldId="2147478499"/>
            <ac:spMk id="10" creationId="{D1BF1C74-1205-A283-47A1-D4CE86BBDCB9}"/>
          </ac:spMkLst>
        </pc:spChg>
        <pc:spChg chg="add mod">
          <ac:chgData name="Kondepu Sairam Yadav" userId="a3623dcb-1256-4469-9cfc-5b36722ed6ac" providerId="ADAL" clId="{B985C7C1-C35F-4D01-918F-CBEB361E20A3}" dt="2025-07-21T17:34:45.675" v="861" actId="207"/>
          <ac:spMkLst>
            <pc:docMk/>
            <pc:sldMk cId="27979714" sldId="2147478499"/>
            <ac:spMk id="11" creationId="{8595ECFB-EF86-2F70-249E-DEAB37860239}"/>
          </ac:spMkLst>
        </pc:spChg>
        <pc:spChg chg="add mod">
          <ac:chgData name="Kondepu Sairam Yadav" userId="a3623dcb-1256-4469-9cfc-5b36722ed6ac" providerId="ADAL" clId="{B985C7C1-C35F-4D01-918F-CBEB361E20A3}" dt="2025-07-21T17:34:53.562" v="862" actId="207"/>
          <ac:spMkLst>
            <pc:docMk/>
            <pc:sldMk cId="27979714" sldId="2147478499"/>
            <ac:spMk id="12" creationId="{A08C5722-9EAF-AF1C-BE81-221D74E6C95D}"/>
          </ac:spMkLst>
        </pc:spChg>
        <pc:spChg chg="del">
          <ac:chgData name="Kondepu Sairam Yadav" userId="a3623dcb-1256-4469-9cfc-5b36722ed6ac" providerId="ADAL" clId="{B985C7C1-C35F-4D01-918F-CBEB361E20A3}" dt="2025-07-21T17:31:45.685" v="797" actId="478"/>
          <ac:spMkLst>
            <pc:docMk/>
            <pc:sldMk cId="27979714" sldId="2147478499"/>
            <ac:spMk id="31" creationId="{240192BB-17FE-53B0-CD7A-5C095DA31F79}"/>
          </ac:spMkLst>
        </pc:spChg>
        <pc:spChg chg="mod">
          <ac:chgData name="Kondepu Sairam Yadav" userId="a3623dcb-1256-4469-9cfc-5b36722ed6ac" providerId="ADAL" clId="{B985C7C1-C35F-4D01-918F-CBEB361E20A3}" dt="2025-07-21T17:31:56.557" v="802" actId="1076"/>
          <ac:spMkLst>
            <pc:docMk/>
            <pc:sldMk cId="27979714" sldId="2147478499"/>
            <ac:spMk id="32" creationId="{34CC98F4-59D4-5FDC-F106-CE508EB355F9}"/>
          </ac:spMkLst>
        </pc:spChg>
        <pc:spChg chg="del">
          <ac:chgData name="Kondepu Sairam Yadav" userId="a3623dcb-1256-4469-9cfc-5b36722ed6ac" providerId="ADAL" clId="{B985C7C1-C35F-4D01-918F-CBEB361E20A3}" dt="2025-07-21T17:30:31.339" v="786" actId="478"/>
          <ac:spMkLst>
            <pc:docMk/>
            <pc:sldMk cId="27979714" sldId="2147478499"/>
            <ac:spMk id="62" creationId="{F721A877-5CD9-B90F-8C93-658171440D23}"/>
          </ac:spMkLst>
        </pc:spChg>
        <pc:grpChg chg="del">
          <ac:chgData name="Kondepu Sairam Yadav" userId="a3623dcb-1256-4469-9cfc-5b36722ed6ac" providerId="ADAL" clId="{B985C7C1-C35F-4D01-918F-CBEB361E20A3}" dt="2025-07-21T17:30:13.173" v="783" actId="478"/>
          <ac:grpSpMkLst>
            <pc:docMk/>
            <pc:sldMk cId="27979714" sldId="2147478499"/>
            <ac:grpSpMk id="46" creationId="{5EC3DA12-B935-EDDF-EBA9-F513C825BC25}"/>
          </ac:grpSpMkLst>
        </pc:grpChg>
        <pc:picChg chg="add del mod">
          <ac:chgData name="Kondepu Sairam Yadav" userId="a3623dcb-1256-4469-9cfc-5b36722ed6ac" providerId="ADAL" clId="{B985C7C1-C35F-4D01-918F-CBEB361E20A3}" dt="2025-07-21T17:31:25.486" v="793" actId="478"/>
          <ac:picMkLst>
            <pc:docMk/>
            <pc:sldMk cId="27979714" sldId="2147478499"/>
            <ac:picMk id="2" creationId="{A728B9E8-8882-CC03-CF79-C80A34A3E938}"/>
          </ac:picMkLst>
        </pc:picChg>
        <pc:picChg chg="add mod">
          <ac:chgData name="Kondepu Sairam Yadav" userId="a3623dcb-1256-4469-9cfc-5b36722ed6ac" providerId="ADAL" clId="{B985C7C1-C35F-4D01-918F-CBEB361E20A3}" dt="2025-07-21T17:31:33.212" v="796" actId="1076"/>
          <ac:picMkLst>
            <pc:docMk/>
            <pc:sldMk cId="27979714" sldId="2147478499"/>
            <ac:picMk id="8194" creationId="{B5427CC1-50F3-DCF7-3105-8C0105A0B6D5}"/>
          </ac:picMkLst>
        </pc:picChg>
      </pc:sldChg>
      <pc:sldChg chg="addSp delSp modSp add mod">
        <pc:chgData name="Kondepu Sairam Yadav" userId="a3623dcb-1256-4469-9cfc-5b36722ed6ac" providerId="ADAL" clId="{B985C7C1-C35F-4D01-918F-CBEB361E20A3}" dt="2025-07-21T18:03:53.034" v="1057"/>
        <pc:sldMkLst>
          <pc:docMk/>
          <pc:sldMk cId="1294755975" sldId="2147478500"/>
        </pc:sldMkLst>
        <pc:spChg chg="add mod">
          <ac:chgData name="Kondepu Sairam Yadav" userId="a3623dcb-1256-4469-9cfc-5b36722ed6ac" providerId="ADAL" clId="{B985C7C1-C35F-4D01-918F-CBEB361E20A3}" dt="2025-07-21T18:03:53.034" v="1057"/>
          <ac:spMkLst>
            <pc:docMk/>
            <pc:sldMk cId="1294755975" sldId="2147478500"/>
            <ac:spMk id="7" creationId="{01192AFD-3C80-C5DA-1221-7300DDFC8318}"/>
          </ac:spMkLst>
        </pc:spChg>
        <pc:spChg chg="del">
          <ac:chgData name="Kondepu Sairam Yadav" userId="a3623dcb-1256-4469-9cfc-5b36722ed6ac" providerId="ADAL" clId="{B985C7C1-C35F-4D01-918F-CBEB361E20A3}" dt="2025-07-21T17:36:07.857" v="868" actId="478"/>
          <ac:spMkLst>
            <pc:docMk/>
            <pc:sldMk cId="1294755975" sldId="2147478500"/>
            <ac:spMk id="7" creationId="{2D5EF70F-A70A-1BA8-2A91-9BAC4F4E3063}"/>
          </ac:spMkLst>
        </pc:spChg>
        <pc:spChg chg="del">
          <ac:chgData name="Kondepu Sairam Yadav" userId="a3623dcb-1256-4469-9cfc-5b36722ed6ac" providerId="ADAL" clId="{B985C7C1-C35F-4D01-918F-CBEB361E20A3}" dt="2025-07-21T17:36:07.857" v="868" actId="478"/>
          <ac:spMkLst>
            <pc:docMk/>
            <pc:sldMk cId="1294755975" sldId="2147478500"/>
            <ac:spMk id="8" creationId="{B881DE38-D024-FD1F-E671-2B19A94B4F1F}"/>
          </ac:spMkLst>
        </pc:spChg>
        <pc:spChg chg="del">
          <ac:chgData name="Kondepu Sairam Yadav" userId="a3623dcb-1256-4469-9cfc-5b36722ed6ac" providerId="ADAL" clId="{B985C7C1-C35F-4D01-918F-CBEB361E20A3}" dt="2025-07-21T17:36:07.857" v="868" actId="478"/>
          <ac:spMkLst>
            <pc:docMk/>
            <pc:sldMk cId="1294755975" sldId="2147478500"/>
            <ac:spMk id="9" creationId="{2F22EE01-D3CF-C490-9EC2-140776C77853}"/>
          </ac:spMkLst>
        </pc:spChg>
        <pc:spChg chg="del">
          <ac:chgData name="Kondepu Sairam Yadav" userId="a3623dcb-1256-4469-9cfc-5b36722ed6ac" providerId="ADAL" clId="{B985C7C1-C35F-4D01-918F-CBEB361E20A3}" dt="2025-07-21T17:36:07.857" v="868" actId="478"/>
          <ac:spMkLst>
            <pc:docMk/>
            <pc:sldMk cId="1294755975" sldId="2147478500"/>
            <ac:spMk id="10" creationId="{AD78EC5B-D21D-B41F-6FA3-631DA3E528A2}"/>
          </ac:spMkLst>
        </pc:spChg>
        <pc:spChg chg="del">
          <ac:chgData name="Kondepu Sairam Yadav" userId="a3623dcb-1256-4469-9cfc-5b36722ed6ac" providerId="ADAL" clId="{B985C7C1-C35F-4D01-918F-CBEB361E20A3}" dt="2025-07-21T17:36:07.857" v="868" actId="478"/>
          <ac:spMkLst>
            <pc:docMk/>
            <pc:sldMk cId="1294755975" sldId="2147478500"/>
            <ac:spMk id="11" creationId="{41AC80D7-0443-DD00-DB6E-A7131475880B}"/>
          </ac:spMkLst>
        </pc:spChg>
        <pc:spChg chg="del">
          <ac:chgData name="Kondepu Sairam Yadav" userId="a3623dcb-1256-4469-9cfc-5b36722ed6ac" providerId="ADAL" clId="{B985C7C1-C35F-4D01-918F-CBEB361E20A3}" dt="2025-07-21T17:36:07.857" v="868" actId="478"/>
          <ac:spMkLst>
            <pc:docMk/>
            <pc:sldMk cId="1294755975" sldId="2147478500"/>
            <ac:spMk id="12" creationId="{687095E0-8E52-3182-EB8C-C598C8EE633D}"/>
          </ac:spMkLst>
        </pc:spChg>
        <pc:spChg chg="add mod">
          <ac:chgData name="Kondepu Sairam Yadav" userId="a3623dcb-1256-4469-9cfc-5b36722ed6ac" providerId="ADAL" clId="{B985C7C1-C35F-4D01-918F-CBEB361E20A3}" dt="2025-07-21T17:37:58.250" v="887" actId="1076"/>
          <ac:spMkLst>
            <pc:docMk/>
            <pc:sldMk cId="1294755975" sldId="2147478500"/>
            <ac:spMk id="14" creationId="{02E755F0-33B9-8CC8-A799-46F9816C40ED}"/>
          </ac:spMkLst>
        </pc:spChg>
        <pc:spChg chg="mod">
          <ac:chgData name="Kondepu Sairam Yadav" userId="a3623dcb-1256-4469-9cfc-5b36722ed6ac" providerId="ADAL" clId="{B985C7C1-C35F-4D01-918F-CBEB361E20A3}" dt="2025-07-21T17:36:29.802" v="874"/>
          <ac:spMkLst>
            <pc:docMk/>
            <pc:sldMk cId="1294755975" sldId="2147478500"/>
            <ac:spMk id="32" creationId="{F1765EF8-B6ED-3426-762C-8AAB2EC4A170}"/>
          </ac:spMkLst>
        </pc:spChg>
        <pc:picChg chg="add mod ord">
          <ac:chgData name="Kondepu Sairam Yadav" userId="a3623dcb-1256-4469-9cfc-5b36722ed6ac" providerId="ADAL" clId="{B985C7C1-C35F-4D01-918F-CBEB361E20A3}" dt="2025-07-21T17:37:50.556" v="886" actId="1076"/>
          <ac:picMkLst>
            <pc:docMk/>
            <pc:sldMk cId="1294755975" sldId="2147478500"/>
            <ac:picMk id="2" creationId="{1F81AEE5-284B-8425-F077-AB345CDAD9DC}"/>
          </ac:picMkLst>
        </pc:picChg>
        <pc:picChg chg="del">
          <ac:chgData name="Kondepu Sairam Yadav" userId="a3623dcb-1256-4469-9cfc-5b36722ed6ac" providerId="ADAL" clId="{B985C7C1-C35F-4D01-918F-CBEB361E20A3}" dt="2025-07-21T17:36:04.393" v="867" actId="478"/>
          <ac:picMkLst>
            <pc:docMk/>
            <pc:sldMk cId="1294755975" sldId="2147478500"/>
            <ac:picMk id="8194" creationId="{7E864D8A-6CF6-25A0-A98C-9F1D202507BB}"/>
          </ac:picMkLst>
        </pc:picChg>
      </pc:sldChg>
      <pc:sldChg chg="addSp modSp add mod">
        <pc:chgData name="Kondepu Sairam Yadav" userId="a3623dcb-1256-4469-9cfc-5b36722ed6ac" providerId="ADAL" clId="{B985C7C1-C35F-4D01-918F-CBEB361E20A3}" dt="2025-07-21T18:04:04.499" v="1060"/>
        <pc:sldMkLst>
          <pc:docMk/>
          <pc:sldMk cId="2062312658" sldId="2147478501"/>
        </pc:sldMkLst>
        <pc:spChg chg="add mod">
          <ac:chgData name="Kondepu Sairam Yadav" userId="a3623dcb-1256-4469-9cfc-5b36722ed6ac" providerId="ADAL" clId="{B985C7C1-C35F-4D01-918F-CBEB361E20A3}" dt="2025-07-21T17:53:55.603" v="996" actId="1076"/>
          <ac:spMkLst>
            <pc:docMk/>
            <pc:sldMk cId="2062312658" sldId="2147478501"/>
            <ac:spMk id="7" creationId="{79087ADE-DF07-2B4A-F902-202EE34D777C}"/>
          </ac:spMkLst>
        </pc:spChg>
        <pc:spChg chg="add mod">
          <ac:chgData name="Kondepu Sairam Yadav" userId="a3623dcb-1256-4469-9cfc-5b36722ed6ac" providerId="ADAL" clId="{B985C7C1-C35F-4D01-918F-CBEB361E20A3}" dt="2025-07-21T17:54:19.088" v="998" actId="1076"/>
          <ac:spMkLst>
            <pc:docMk/>
            <pc:sldMk cId="2062312658" sldId="2147478501"/>
            <ac:spMk id="8" creationId="{0E89914D-6A72-B5A4-89C1-331AE6D65A63}"/>
          </ac:spMkLst>
        </pc:spChg>
        <pc:spChg chg="add mod">
          <ac:chgData name="Kondepu Sairam Yadav" userId="a3623dcb-1256-4469-9cfc-5b36722ed6ac" providerId="ADAL" clId="{B985C7C1-C35F-4D01-918F-CBEB361E20A3}" dt="2025-07-21T17:54:08.001" v="997" actId="1076"/>
          <ac:spMkLst>
            <pc:docMk/>
            <pc:sldMk cId="2062312658" sldId="2147478501"/>
            <ac:spMk id="9" creationId="{88185316-8BE9-D1AF-6A71-6E040066312F}"/>
          </ac:spMkLst>
        </pc:spChg>
        <pc:spChg chg="add mod">
          <ac:chgData name="Kondepu Sairam Yadav" userId="a3623dcb-1256-4469-9cfc-5b36722ed6ac" providerId="ADAL" clId="{B985C7C1-C35F-4D01-918F-CBEB361E20A3}" dt="2025-07-21T17:54:37.102" v="1002" actId="14100"/>
          <ac:spMkLst>
            <pc:docMk/>
            <pc:sldMk cId="2062312658" sldId="2147478501"/>
            <ac:spMk id="10" creationId="{779D966A-412C-860C-718B-12D2C0E3A2BA}"/>
          </ac:spMkLst>
        </pc:spChg>
        <pc:spChg chg="add mod">
          <ac:chgData name="Kondepu Sairam Yadav" userId="a3623dcb-1256-4469-9cfc-5b36722ed6ac" providerId="ADAL" clId="{B985C7C1-C35F-4D01-918F-CBEB361E20A3}" dt="2025-07-21T18:04:04.499" v="1060"/>
          <ac:spMkLst>
            <pc:docMk/>
            <pc:sldMk cId="2062312658" sldId="2147478501"/>
            <ac:spMk id="11" creationId="{D1C925F8-5BD3-E4C8-DCD5-0868B584A120}"/>
          </ac:spMkLst>
        </pc:spChg>
        <pc:spChg chg="mod">
          <ac:chgData name="Kondepu Sairam Yadav" userId="a3623dcb-1256-4469-9cfc-5b36722ed6ac" providerId="ADAL" clId="{B985C7C1-C35F-4D01-918F-CBEB361E20A3}" dt="2025-07-21T17:52:55.606" v="982"/>
          <ac:spMkLst>
            <pc:docMk/>
            <pc:sldMk cId="2062312658" sldId="2147478501"/>
            <ac:spMk id="32" creationId="{76E8F719-C1FC-68EF-1AD8-C9DD18BA9EBC}"/>
          </ac:spMkLst>
        </pc:spChg>
        <pc:picChg chg="add mod">
          <ac:chgData name="Kondepu Sairam Yadav" userId="a3623dcb-1256-4469-9cfc-5b36722ed6ac" providerId="ADAL" clId="{B985C7C1-C35F-4D01-918F-CBEB361E20A3}" dt="2025-07-21T17:53:27.715" v="991" actId="1076"/>
          <ac:picMkLst>
            <pc:docMk/>
            <pc:sldMk cId="2062312658" sldId="2147478501"/>
            <ac:picMk id="2" creationId="{CAC9ABC4-EE68-A46A-2BFA-9592DC9801A1}"/>
          </ac:picMkLst>
        </pc:picChg>
      </pc:sldChg>
      <pc:sldChg chg="addSp delSp modSp add mod">
        <pc:chgData name="Kondepu Sairam Yadav" userId="a3623dcb-1256-4469-9cfc-5b36722ed6ac" providerId="ADAL" clId="{B985C7C1-C35F-4D01-918F-CBEB361E20A3}" dt="2025-07-21T18:04:01.793" v="1059"/>
        <pc:sldMkLst>
          <pc:docMk/>
          <pc:sldMk cId="1501528285" sldId="2147478502"/>
        </pc:sldMkLst>
        <pc:spChg chg="add mod">
          <ac:chgData name="Kondepu Sairam Yadav" userId="a3623dcb-1256-4469-9cfc-5b36722ed6ac" providerId="ADAL" clId="{B985C7C1-C35F-4D01-918F-CBEB361E20A3}" dt="2025-07-21T17:42:48.404" v="923" actId="14100"/>
          <ac:spMkLst>
            <pc:docMk/>
            <pc:sldMk cId="1501528285" sldId="2147478502"/>
            <ac:spMk id="2" creationId="{B4F2A440-7080-9519-28ED-9B7AB642211E}"/>
          </ac:spMkLst>
        </pc:spChg>
        <pc:spChg chg="add mod">
          <ac:chgData name="Kondepu Sairam Yadav" userId="a3623dcb-1256-4469-9cfc-5b36722ed6ac" providerId="ADAL" clId="{B985C7C1-C35F-4D01-918F-CBEB361E20A3}" dt="2025-07-21T17:52:19.187" v="977" actId="1076"/>
          <ac:spMkLst>
            <pc:docMk/>
            <pc:sldMk cId="1501528285" sldId="2147478502"/>
            <ac:spMk id="7" creationId="{6209FCDD-AA2F-1994-2747-AE16E3212FED}"/>
          </ac:spMkLst>
        </pc:spChg>
        <pc:spChg chg="add mod">
          <ac:chgData name="Kondepu Sairam Yadav" userId="a3623dcb-1256-4469-9cfc-5b36722ed6ac" providerId="ADAL" clId="{B985C7C1-C35F-4D01-918F-CBEB361E20A3}" dt="2025-07-21T17:52:19.187" v="977" actId="1076"/>
          <ac:spMkLst>
            <pc:docMk/>
            <pc:sldMk cId="1501528285" sldId="2147478502"/>
            <ac:spMk id="8" creationId="{7D979391-8668-86A6-F03F-7A32BC50D57E}"/>
          </ac:spMkLst>
        </pc:spChg>
        <pc:spChg chg="add mod">
          <ac:chgData name="Kondepu Sairam Yadav" userId="a3623dcb-1256-4469-9cfc-5b36722ed6ac" providerId="ADAL" clId="{B985C7C1-C35F-4D01-918F-CBEB361E20A3}" dt="2025-07-21T18:04:01.793" v="1059"/>
          <ac:spMkLst>
            <pc:docMk/>
            <pc:sldMk cId="1501528285" sldId="2147478502"/>
            <ac:spMk id="10" creationId="{04A2323A-8D60-42EC-F0A0-8D7967C68DC7}"/>
          </ac:spMkLst>
        </pc:spChg>
        <pc:spChg chg="mod">
          <ac:chgData name="Kondepu Sairam Yadav" userId="a3623dcb-1256-4469-9cfc-5b36722ed6ac" providerId="ADAL" clId="{B985C7C1-C35F-4D01-918F-CBEB361E20A3}" dt="2025-07-21T17:42:23.035" v="918"/>
          <ac:spMkLst>
            <pc:docMk/>
            <pc:sldMk cId="1501528285" sldId="2147478502"/>
            <ac:spMk id="32" creationId="{B4D96A31-9BDB-AD2F-8DDF-58A994AB20B7}"/>
          </ac:spMkLst>
        </pc:spChg>
        <pc:graphicFrameChg chg="add mod">
          <ac:chgData name="Kondepu Sairam Yadav" userId="a3623dcb-1256-4469-9cfc-5b36722ed6ac" providerId="ADAL" clId="{B985C7C1-C35F-4D01-918F-CBEB361E20A3}" dt="2025-07-21T17:52:19.187" v="977" actId="1076"/>
          <ac:graphicFrameMkLst>
            <pc:docMk/>
            <pc:sldMk cId="1501528285" sldId="2147478502"/>
            <ac:graphicFrameMk id="9" creationId="{30C1D7FF-4986-976E-95EE-D73B05C3168A}"/>
          </ac:graphicFrameMkLst>
        </pc:graphicFrameChg>
        <pc:picChg chg="add del mod">
          <ac:chgData name="Kondepu Sairam Yadav" userId="a3623dcb-1256-4469-9cfc-5b36722ed6ac" providerId="ADAL" clId="{B985C7C1-C35F-4D01-918F-CBEB361E20A3}" dt="2025-07-21T17:48:34.366" v="968" actId="478"/>
          <ac:picMkLst>
            <pc:docMk/>
            <pc:sldMk cId="1501528285" sldId="2147478502"/>
            <ac:picMk id="10242" creationId="{16E2BA20-A9B6-8515-2A5B-4B8067E8C7D8}"/>
          </ac:picMkLst>
        </pc:picChg>
        <pc:picChg chg="add del">
          <ac:chgData name="Kondepu Sairam Yadav" userId="a3623dcb-1256-4469-9cfc-5b36722ed6ac" providerId="ADAL" clId="{B985C7C1-C35F-4D01-918F-CBEB361E20A3}" dt="2025-07-21T17:49:21.142" v="970" actId="478"/>
          <ac:picMkLst>
            <pc:docMk/>
            <pc:sldMk cId="1501528285" sldId="2147478502"/>
            <ac:picMk id="10244" creationId="{283B29F6-3D8E-EA21-6C2C-947B1AC2E464}"/>
          </ac:picMkLst>
        </pc:picChg>
        <pc:picChg chg="add del mod">
          <ac:chgData name="Kondepu Sairam Yadav" userId="a3623dcb-1256-4469-9cfc-5b36722ed6ac" providerId="ADAL" clId="{B985C7C1-C35F-4D01-918F-CBEB361E20A3}" dt="2025-07-21T17:50:38.795" v="976" actId="478"/>
          <ac:picMkLst>
            <pc:docMk/>
            <pc:sldMk cId="1501528285" sldId="2147478502"/>
            <ac:picMk id="10246" creationId="{8FB0BC40-05AA-A2AA-2D04-BB592D7A28E4}"/>
          </ac:picMkLst>
        </pc:picChg>
      </pc:sldChg>
      <pc:sldChg chg="addSp modSp add mod">
        <pc:chgData name="Kondepu Sairam Yadav" userId="a3623dcb-1256-4469-9cfc-5b36722ed6ac" providerId="ADAL" clId="{B985C7C1-C35F-4D01-918F-CBEB361E20A3}" dt="2025-07-21T18:03:55.716" v="1058"/>
        <pc:sldMkLst>
          <pc:docMk/>
          <pc:sldMk cId="2737357409" sldId="2147478503"/>
        </pc:sldMkLst>
        <pc:spChg chg="add mod">
          <ac:chgData name="Kondepu Sairam Yadav" userId="a3623dcb-1256-4469-9cfc-5b36722ed6ac" providerId="ADAL" clId="{B985C7C1-C35F-4D01-918F-CBEB361E20A3}" dt="2025-07-21T18:03:55.716" v="1058"/>
          <ac:spMkLst>
            <pc:docMk/>
            <pc:sldMk cId="2737357409" sldId="2147478503"/>
            <ac:spMk id="10" creationId="{AD9EC57D-BC34-F8F7-92A8-77E0E01C5271}"/>
          </ac:spMkLst>
        </pc:spChg>
        <pc:spChg chg="add">
          <ac:chgData name="Kondepu Sairam Yadav" userId="a3623dcb-1256-4469-9cfc-5b36722ed6ac" providerId="ADAL" clId="{B985C7C1-C35F-4D01-918F-CBEB361E20A3}" dt="2025-07-21T17:41:19.525" v="908"/>
          <ac:spMkLst>
            <pc:docMk/>
            <pc:sldMk cId="2737357409" sldId="2147478503"/>
            <ac:spMk id="10" creationId="{E99DBD87-AC51-A353-4AA1-7CA8CFF47610}"/>
          </ac:spMkLst>
        </pc:spChg>
        <pc:spChg chg="mod">
          <ac:chgData name="Kondepu Sairam Yadav" userId="a3623dcb-1256-4469-9cfc-5b36722ed6ac" providerId="ADAL" clId="{B985C7C1-C35F-4D01-918F-CBEB361E20A3}" dt="2025-07-21T17:38:41.142" v="890"/>
          <ac:spMkLst>
            <pc:docMk/>
            <pc:sldMk cId="2737357409" sldId="2147478503"/>
            <ac:spMk id="32" creationId="{21938A43-A515-4CFD-F52C-20417EB2613F}"/>
          </ac:spMkLst>
        </pc:spChg>
        <pc:grpChg chg="add mod">
          <ac:chgData name="Kondepu Sairam Yadav" userId="a3623dcb-1256-4469-9cfc-5b36722ed6ac" providerId="ADAL" clId="{B985C7C1-C35F-4D01-918F-CBEB361E20A3}" dt="2025-07-21T17:40:27.085" v="907" actId="1076"/>
          <ac:grpSpMkLst>
            <pc:docMk/>
            <pc:sldMk cId="2737357409" sldId="2147478503"/>
            <ac:grpSpMk id="2" creationId="{C99B5434-9B97-7F6A-2881-12D46974C1E5}"/>
          </ac:grpSpMkLst>
        </pc:grpChg>
        <pc:graphicFrameChg chg="mod">
          <ac:chgData name="Kondepu Sairam Yadav" userId="a3623dcb-1256-4469-9cfc-5b36722ed6ac" providerId="ADAL" clId="{B985C7C1-C35F-4D01-918F-CBEB361E20A3}" dt="2025-07-21T17:39:51.328" v="903" actId="255"/>
          <ac:graphicFrameMkLst>
            <pc:docMk/>
            <pc:sldMk cId="2737357409" sldId="2147478503"/>
            <ac:graphicFrameMk id="7" creationId="{7CB4DE0E-1BD0-327D-E27B-534624B8BD31}"/>
          </ac:graphicFrameMkLst>
        </pc:graphicFrameChg>
        <pc:picChg chg="add mod ord">
          <ac:chgData name="Kondepu Sairam Yadav" userId="a3623dcb-1256-4469-9cfc-5b36722ed6ac" providerId="ADAL" clId="{B985C7C1-C35F-4D01-918F-CBEB361E20A3}" dt="2025-07-21T17:41:43.986" v="915" actId="1076"/>
          <ac:picMkLst>
            <pc:docMk/>
            <pc:sldMk cId="2737357409" sldId="2147478503"/>
            <ac:picMk id="11" creationId="{2808E55C-07D8-1CF8-6EF4-1A1508E7A224}"/>
          </ac:picMkLst>
        </pc:picChg>
        <pc:cxnChg chg="mod">
          <ac:chgData name="Kondepu Sairam Yadav" userId="a3623dcb-1256-4469-9cfc-5b36722ed6ac" providerId="ADAL" clId="{B985C7C1-C35F-4D01-918F-CBEB361E20A3}" dt="2025-07-21T17:39:02.244" v="891"/>
          <ac:cxnSpMkLst>
            <pc:docMk/>
            <pc:sldMk cId="2737357409" sldId="2147478503"/>
            <ac:cxnSpMk id="8" creationId="{EFA130F0-3904-6367-AB14-AC1F388A0398}"/>
          </ac:cxnSpMkLst>
        </pc:cxnChg>
        <pc:cxnChg chg="mod">
          <ac:chgData name="Kondepu Sairam Yadav" userId="a3623dcb-1256-4469-9cfc-5b36722ed6ac" providerId="ADAL" clId="{B985C7C1-C35F-4D01-918F-CBEB361E20A3}" dt="2025-07-21T17:39:02.244" v="891"/>
          <ac:cxnSpMkLst>
            <pc:docMk/>
            <pc:sldMk cId="2737357409" sldId="2147478503"/>
            <ac:cxnSpMk id="9" creationId="{E9516A63-3975-0E19-CC72-34750FFEE6CA}"/>
          </ac:cxnSpMkLst>
        </pc:cxnChg>
      </pc:sldChg>
      <pc:sldChg chg="addSp delSp modSp add mod">
        <pc:chgData name="Kondepu Sairam Yadav" userId="a3623dcb-1256-4469-9cfc-5b36722ed6ac" providerId="ADAL" clId="{B985C7C1-C35F-4D01-918F-CBEB361E20A3}" dt="2025-07-21T18:04:07.784" v="1061"/>
        <pc:sldMkLst>
          <pc:docMk/>
          <pc:sldMk cId="2824202911" sldId="2147478504"/>
        </pc:sldMkLst>
        <pc:spChg chg="add mod">
          <ac:chgData name="Kondepu Sairam Yadav" userId="a3623dcb-1256-4469-9cfc-5b36722ed6ac" providerId="ADAL" clId="{B985C7C1-C35F-4D01-918F-CBEB361E20A3}" dt="2025-07-21T18:04:07.784" v="1061"/>
          <ac:spMkLst>
            <pc:docMk/>
            <pc:sldMk cId="2824202911" sldId="2147478504"/>
            <ac:spMk id="2" creationId="{1C8B2820-676A-C6FA-5525-0C34EF3C1215}"/>
          </ac:spMkLst>
        </pc:spChg>
        <pc:spChg chg="del">
          <ac:chgData name="Kondepu Sairam Yadav" userId="a3623dcb-1256-4469-9cfc-5b36722ed6ac" providerId="ADAL" clId="{B985C7C1-C35F-4D01-918F-CBEB361E20A3}" dt="2025-07-21T17:54:59.743" v="1004" actId="478"/>
          <ac:spMkLst>
            <pc:docMk/>
            <pc:sldMk cId="2824202911" sldId="2147478504"/>
            <ac:spMk id="2" creationId="{31555E8E-8FAA-2E19-2774-3F1E820EDF42}"/>
          </ac:spMkLst>
        </pc:spChg>
        <pc:spChg chg="del">
          <ac:chgData name="Kondepu Sairam Yadav" userId="a3623dcb-1256-4469-9cfc-5b36722ed6ac" providerId="ADAL" clId="{B985C7C1-C35F-4D01-918F-CBEB361E20A3}" dt="2025-07-21T17:54:59.743" v="1004" actId="478"/>
          <ac:spMkLst>
            <pc:docMk/>
            <pc:sldMk cId="2824202911" sldId="2147478504"/>
            <ac:spMk id="7" creationId="{67AE4AE9-54F2-6962-0ADA-A9312378C44B}"/>
          </ac:spMkLst>
        </pc:spChg>
        <pc:spChg chg="del">
          <ac:chgData name="Kondepu Sairam Yadav" userId="a3623dcb-1256-4469-9cfc-5b36722ed6ac" providerId="ADAL" clId="{B985C7C1-C35F-4D01-918F-CBEB361E20A3}" dt="2025-07-21T17:54:59.743" v="1004" actId="478"/>
          <ac:spMkLst>
            <pc:docMk/>
            <pc:sldMk cId="2824202911" sldId="2147478504"/>
            <ac:spMk id="8" creationId="{8928F91A-21B8-2055-3290-7AB0499B2FE7}"/>
          </ac:spMkLst>
        </pc:spChg>
        <pc:spChg chg="mod">
          <ac:chgData name="Kondepu Sairam Yadav" userId="a3623dcb-1256-4469-9cfc-5b36722ed6ac" providerId="ADAL" clId="{B985C7C1-C35F-4D01-918F-CBEB361E20A3}" dt="2025-07-21T17:55:53.347" v="1012" actId="2711"/>
          <ac:spMkLst>
            <pc:docMk/>
            <pc:sldMk cId="2824202911" sldId="2147478504"/>
            <ac:spMk id="11" creationId="{83FB31B5-F8D8-E9D4-D8ED-162AE510EBFC}"/>
          </ac:spMkLst>
        </pc:spChg>
        <pc:spChg chg="mod">
          <ac:chgData name="Kondepu Sairam Yadav" userId="a3623dcb-1256-4469-9cfc-5b36722ed6ac" providerId="ADAL" clId="{B985C7C1-C35F-4D01-918F-CBEB361E20A3}" dt="2025-07-21T17:55:53.347" v="1012" actId="2711"/>
          <ac:spMkLst>
            <pc:docMk/>
            <pc:sldMk cId="2824202911" sldId="2147478504"/>
            <ac:spMk id="12" creationId="{C2B80610-B88A-C317-D71F-C283FCA83493}"/>
          </ac:spMkLst>
        </pc:spChg>
        <pc:spChg chg="mod">
          <ac:chgData name="Kondepu Sairam Yadav" userId="a3623dcb-1256-4469-9cfc-5b36722ed6ac" providerId="ADAL" clId="{B985C7C1-C35F-4D01-918F-CBEB361E20A3}" dt="2025-07-21T17:55:53.347" v="1012" actId="2711"/>
          <ac:spMkLst>
            <pc:docMk/>
            <pc:sldMk cId="2824202911" sldId="2147478504"/>
            <ac:spMk id="13" creationId="{CEA971FC-325E-18E3-B158-A80099D1D351}"/>
          </ac:spMkLst>
        </pc:spChg>
        <pc:spChg chg="mod">
          <ac:chgData name="Kondepu Sairam Yadav" userId="a3623dcb-1256-4469-9cfc-5b36722ed6ac" providerId="ADAL" clId="{B985C7C1-C35F-4D01-918F-CBEB361E20A3}" dt="2025-07-21T17:56:29.235" v="1017" actId="207"/>
          <ac:spMkLst>
            <pc:docMk/>
            <pc:sldMk cId="2824202911" sldId="2147478504"/>
            <ac:spMk id="20" creationId="{73EAB402-F64E-C2C5-64B8-E314A82676E6}"/>
          </ac:spMkLst>
        </pc:spChg>
        <pc:spChg chg="mod">
          <ac:chgData name="Kondepu Sairam Yadav" userId="a3623dcb-1256-4469-9cfc-5b36722ed6ac" providerId="ADAL" clId="{B985C7C1-C35F-4D01-918F-CBEB361E20A3}" dt="2025-07-21T17:56:32.143" v="1018" actId="207"/>
          <ac:spMkLst>
            <pc:docMk/>
            <pc:sldMk cId="2824202911" sldId="2147478504"/>
            <ac:spMk id="21" creationId="{D714CC05-19C9-DDFB-CB65-BBC338568521}"/>
          </ac:spMkLst>
        </pc:spChg>
        <pc:spChg chg="mod">
          <ac:chgData name="Kondepu Sairam Yadav" userId="a3623dcb-1256-4469-9cfc-5b36722ed6ac" providerId="ADAL" clId="{B985C7C1-C35F-4D01-918F-CBEB361E20A3}" dt="2025-07-21T17:56:18.854" v="1015" actId="207"/>
          <ac:spMkLst>
            <pc:docMk/>
            <pc:sldMk cId="2824202911" sldId="2147478504"/>
            <ac:spMk id="22" creationId="{54154E82-807D-4EE5-F940-FB323A4C27F3}"/>
          </ac:spMkLst>
        </pc:spChg>
        <pc:spChg chg="mod">
          <ac:chgData name="Kondepu Sairam Yadav" userId="a3623dcb-1256-4469-9cfc-5b36722ed6ac" providerId="ADAL" clId="{B985C7C1-C35F-4D01-918F-CBEB361E20A3}" dt="2025-07-21T17:56:24.469" v="1016" actId="207"/>
          <ac:spMkLst>
            <pc:docMk/>
            <pc:sldMk cId="2824202911" sldId="2147478504"/>
            <ac:spMk id="28" creationId="{598007F8-779E-1222-85E1-FB393F20860B}"/>
          </ac:spMkLst>
        </pc:spChg>
        <pc:spChg chg="mod">
          <ac:chgData name="Kondepu Sairam Yadav" userId="a3623dcb-1256-4469-9cfc-5b36722ed6ac" providerId="ADAL" clId="{B985C7C1-C35F-4D01-918F-CBEB361E20A3}" dt="2025-07-21T17:55:53.347" v="1012" actId="2711"/>
          <ac:spMkLst>
            <pc:docMk/>
            <pc:sldMk cId="2824202911" sldId="2147478504"/>
            <ac:spMk id="29" creationId="{E2422805-180E-CC27-B529-EB4A187C4182}"/>
          </ac:spMkLst>
        </pc:spChg>
        <pc:spChg chg="mod">
          <ac:chgData name="Kondepu Sairam Yadav" userId="a3623dcb-1256-4469-9cfc-5b36722ed6ac" providerId="ADAL" clId="{B985C7C1-C35F-4D01-918F-CBEB361E20A3}" dt="2025-07-21T17:55:15.772" v="1008"/>
          <ac:spMkLst>
            <pc:docMk/>
            <pc:sldMk cId="2824202911" sldId="2147478504"/>
            <ac:spMk id="32" creationId="{25F180A4-4A02-6783-FCD1-6D708F3FB9BA}"/>
          </ac:spMkLst>
        </pc:spChg>
        <pc:grpChg chg="mod">
          <ac:chgData name="Kondepu Sairam Yadav" userId="a3623dcb-1256-4469-9cfc-5b36722ed6ac" providerId="ADAL" clId="{B985C7C1-C35F-4D01-918F-CBEB361E20A3}" dt="2025-07-21T17:55:46.682" v="1011" actId="1076"/>
          <ac:grpSpMkLst>
            <pc:docMk/>
            <pc:sldMk cId="2824202911" sldId="2147478504"/>
            <ac:grpSpMk id="10" creationId="{E8ABC841-255C-E273-2961-179A67DC35B9}"/>
          </ac:grpSpMkLst>
        </pc:grpChg>
        <pc:graphicFrameChg chg="del">
          <ac:chgData name="Kondepu Sairam Yadav" userId="a3623dcb-1256-4469-9cfc-5b36722ed6ac" providerId="ADAL" clId="{B985C7C1-C35F-4D01-918F-CBEB361E20A3}" dt="2025-07-21T17:55:01.697" v="1005" actId="478"/>
          <ac:graphicFrameMkLst>
            <pc:docMk/>
            <pc:sldMk cId="2824202911" sldId="2147478504"/>
            <ac:graphicFrameMk id="9" creationId="{76549962-96F0-97F4-7F1B-E40EF3C0F19A}"/>
          </ac:graphicFrameMkLst>
        </pc:graphicFrameChg>
        <pc:picChg chg="mod">
          <ac:chgData name="Kondepu Sairam Yadav" userId="a3623dcb-1256-4469-9cfc-5b36722ed6ac" providerId="ADAL" clId="{B985C7C1-C35F-4D01-918F-CBEB361E20A3}" dt="2025-07-21T17:55:41.724" v="1010"/>
          <ac:picMkLst>
            <pc:docMk/>
            <pc:sldMk cId="2824202911" sldId="2147478504"/>
            <ac:picMk id="18" creationId="{F019ABE1-D6C5-86E6-784C-0B7F1E1F441F}"/>
          </ac:picMkLst>
        </pc:picChg>
        <pc:picChg chg="mod">
          <ac:chgData name="Kondepu Sairam Yadav" userId="a3623dcb-1256-4469-9cfc-5b36722ed6ac" providerId="ADAL" clId="{B985C7C1-C35F-4D01-918F-CBEB361E20A3}" dt="2025-07-21T17:55:41.724" v="1010"/>
          <ac:picMkLst>
            <pc:docMk/>
            <pc:sldMk cId="2824202911" sldId="2147478504"/>
            <ac:picMk id="19" creationId="{8C92366C-A070-23EF-702F-3602D7482603}"/>
          </ac:picMkLst>
        </pc:picChg>
      </pc:sldChg>
      <pc:sldChg chg="addSp modSp add mod">
        <pc:chgData name="Kondepu Sairam Yadav" userId="a3623dcb-1256-4469-9cfc-5b36722ed6ac" providerId="ADAL" clId="{B985C7C1-C35F-4D01-918F-CBEB361E20A3}" dt="2025-07-21T18:04:11.180" v="1062"/>
        <pc:sldMkLst>
          <pc:docMk/>
          <pc:sldMk cId="1170727680" sldId="2147478505"/>
        </pc:sldMkLst>
        <pc:spChg chg="add mod">
          <ac:chgData name="Kondepu Sairam Yadav" userId="a3623dcb-1256-4469-9cfc-5b36722ed6ac" providerId="ADAL" clId="{B985C7C1-C35F-4D01-918F-CBEB361E20A3}" dt="2025-07-21T18:04:11.180" v="1062"/>
          <ac:spMkLst>
            <pc:docMk/>
            <pc:sldMk cId="1170727680" sldId="2147478505"/>
            <ac:spMk id="2" creationId="{3B687455-D338-65A6-56A3-8FF5B2AEF051}"/>
          </ac:spMkLst>
        </pc:spChg>
        <pc:spChg chg="add mod">
          <ac:chgData name="Kondepu Sairam Yadav" userId="a3623dcb-1256-4469-9cfc-5b36722ed6ac" providerId="ADAL" clId="{B985C7C1-C35F-4D01-918F-CBEB361E20A3}" dt="2025-07-21T17:57:28.538" v="1026" actId="14100"/>
          <ac:spMkLst>
            <pc:docMk/>
            <pc:sldMk cId="1170727680" sldId="2147478505"/>
            <ac:spMk id="7" creationId="{0C4AABBA-B5B8-E3AD-6B59-79BD7696D612}"/>
          </ac:spMkLst>
        </pc:spChg>
        <pc:spChg chg="mod">
          <ac:chgData name="Kondepu Sairam Yadav" userId="a3623dcb-1256-4469-9cfc-5b36722ed6ac" providerId="ADAL" clId="{B985C7C1-C35F-4D01-918F-CBEB361E20A3}" dt="2025-07-21T17:57:14.231" v="1023" actId="1076"/>
          <ac:spMkLst>
            <pc:docMk/>
            <pc:sldMk cId="1170727680" sldId="2147478505"/>
            <ac:spMk id="32" creationId="{0BC88D3B-D140-FA18-3FF5-E03E9A965F87}"/>
          </ac:spMkLst>
        </pc:spChg>
        <pc:grpChg chg="add mod ord">
          <ac:chgData name="Kondepu Sairam Yadav" userId="a3623dcb-1256-4469-9cfc-5b36722ed6ac" providerId="ADAL" clId="{B985C7C1-C35F-4D01-918F-CBEB361E20A3}" dt="2025-07-21T17:58:47.502" v="1044" actId="14100"/>
          <ac:grpSpMkLst>
            <pc:docMk/>
            <pc:sldMk cId="1170727680" sldId="2147478505"/>
            <ac:grpSpMk id="9" creationId="{4AFBD437-8CDF-C5C0-03EF-581B2AC7AD1C}"/>
          </ac:grpSpMkLst>
        </pc:grpChg>
        <pc:picChg chg="add mod">
          <ac:chgData name="Kondepu Sairam Yadav" userId="a3623dcb-1256-4469-9cfc-5b36722ed6ac" providerId="ADAL" clId="{B985C7C1-C35F-4D01-918F-CBEB361E20A3}" dt="2025-07-21T17:58:22.239" v="1040" actId="14100"/>
          <ac:picMkLst>
            <pc:docMk/>
            <pc:sldMk cId="1170727680" sldId="2147478505"/>
            <ac:picMk id="8" creationId="{DF62094E-954A-DDF2-4A51-49D8D2942E64}"/>
          </ac:picMkLst>
        </pc:picChg>
        <pc:picChg chg="mod">
          <ac:chgData name="Kondepu Sairam Yadav" userId="a3623dcb-1256-4469-9cfc-5b36722ed6ac" providerId="ADAL" clId="{B985C7C1-C35F-4D01-918F-CBEB361E20A3}" dt="2025-07-21T17:57:49.894" v="1031"/>
          <ac:picMkLst>
            <pc:docMk/>
            <pc:sldMk cId="1170727680" sldId="2147478505"/>
            <ac:picMk id="10" creationId="{19F0C91C-C30D-BF14-F7B8-37F52425664F}"/>
          </ac:picMkLst>
        </pc:picChg>
        <pc:picChg chg="mod">
          <ac:chgData name="Kondepu Sairam Yadav" userId="a3623dcb-1256-4469-9cfc-5b36722ed6ac" providerId="ADAL" clId="{B985C7C1-C35F-4D01-918F-CBEB361E20A3}" dt="2025-07-21T17:57:49.894" v="1031"/>
          <ac:picMkLst>
            <pc:docMk/>
            <pc:sldMk cId="1170727680" sldId="2147478505"/>
            <ac:picMk id="11" creationId="{D4141EAF-96BD-FFAD-7070-652502ECAB94}"/>
          </ac:picMkLst>
        </pc:picChg>
      </pc:sldChg>
      <pc:sldMasterChg chg="delSldLayout">
        <pc:chgData name="Kondepu Sairam Yadav" userId="a3623dcb-1256-4469-9cfc-5b36722ed6ac" providerId="ADAL" clId="{B985C7C1-C35F-4D01-918F-CBEB361E20A3}" dt="2025-07-21T17:29:57.500" v="781" actId="47"/>
        <pc:sldMasterMkLst>
          <pc:docMk/>
          <pc:sldMasterMk cId="0" sldId="2147483648"/>
        </pc:sldMasterMkLst>
        <pc:sldLayoutChg chg="del">
          <pc:chgData name="Kondepu Sairam Yadav" userId="a3623dcb-1256-4469-9cfc-5b36722ed6ac" providerId="ADAL" clId="{B985C7C1-C35F-4D01-918F-CBEB361E20A3}" dt="2025-07-21T17:29:57.500" v="781" actId="47"/>
          <pc:sldLayoutMkLst>
            <pc:docMk/>
            <pc:sldMasterMk cId="0" sldId="2147483648"/>
            <pc:sldLayoutMk cId="4210825906" sldId="2147483661"/>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455DD4-F897-4534-B951-58658E49E92B}"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AE"/>
        </a:p>
      </dgm:t>
    </dgm:pt>
    <dgm:pt modelId="{F91E878D-44C7-4BEF-A24B-2A670E616DA2}">
      <dgm:prSet phldrT="[Text]" custT="1"/>
      <dgm:spPr>
        <a:solidFill>
          <a:srgbClr val="002060"/>
        </a:solidFill>
      </dgm:spPr>
      <dgm:t>
        <a:bodyPr/>
        <a:lstStyle/>
        <a:p>
          <a:pPr>
            <a:buFont typeface="Arial" panose="020B0604020202020204" pitchFamily="34" charset="0"/>
            <a:buChar char="•"/>
          </a:pPr>
          <a:r>
            <a:rPr lang="en-US" sz="1600" b="1" i="0" dirty="0"/>
            <a:t>Legacy App Modernization</a:t>
          </a:r>
          <a:endParaRPr lang="en-AE" sz="1600" b="1" dirty="0"/>
        </a:p>
      </dgm:t>
    </dgm:pt>
    <dgm:pt modelId="{34D9CB05-E0A6-447C-8ACA-0B881184E795}" type="parTrans" cxnId="{9A7E6EA6-9150-43FE-9FCB-C3484133B4D0}">
      <dgm:prSet/>
      <dgm:spPr/>
      <dgm:t>
        <a:bodyPr/>
        <a:lstStyle/>
        <a:p>
          <a:endParaRPr lang="en-AE"/>
        </a:p>
      </dgm:t>
    </dgm:pt>
    <dgm:pt modelId="{221B41AF-9520-4FA6-AC16-06B46D4951C0}" type="sibTrans" cxnId="{9A7E6EA6-9150-43FE-9FCB-C3484133B4D0}">
      <dgm:prSet/>
      <dgm:spPr/>
      <dgm:t>
        <a:bodyPr/>
        <a:lstStyle/>
        <a:p>
          <a:endParaRPr lang="en-AE"/>
        </a:p>
      </dgm:t>
    </dgm:pt>
    <dgm:pt modelId="{8CDD0387-0FE9-4C70-A194-85372C24B80E}">
      <dgm:prSet phldrT="[Text]" custT="1"/>
      <dgm:spPr>
        <a:solidFill>
          <a:srgbClr val="0070C0"/>
        </a:solidFill>
      </dgm:spPr>
      <dgm:t>
        <a:bodyPr/>
        <a:lstStyle/>
        <a:p>
          <a:pPr>
            <a:buFont typeface="Arial" panose="020B0604020202020204" pitchFamily="34" charset="0"/>
            <a:buChar char="•"/>
          </a:pPr>
          <a:r>
            <a:rPr lang="en-US" sz="1600" b="1" i="0" dirty="0"/>
            <a:t>Cloud Migration</a:t>
          </a:r>
          <a:endParaRPr lang="en-AE" sz="1600" b="1" dirty="0"/>
        </a:p>
      </dgm:t>
    </dgm:pt>
    <dgm:pt modelId="{1D5FDFC7-DFB6-4BB5-935E-3595A54AB6EA}" type="parTrans" cxnId="{B36AD59F-31A1-4B2D-A4C8-73346A6355FA}">
      <dgm:prSet/>
      <dgm:spPr/>
      <dgm:t>
        <a:bodyPr/>
        <a:lstStyle/>
        <a:p>
          <a:endParaRPr lang="en-AE"/>
        </a:p>
      </dgm:t>
    </dgm:pt>
    <dgm:pt modelId="{2272BBFA-58CA-46AA-823B-0F9D246A727D}" type="sibTrans" cxnId="{B36AD59F-31A1-4B2D-A4C8-73346A6355FA}">
      <dgm:prSet/>
      <dgm:spPr/>
      <dgm:t>
        <a:bodyPr/>
        <a:lstStyle/>
        <a:p>
          <a:endParaRPr lang="en-AE"/>
        </a:p>
      </dgm:t>
    </dgm:pt>
    <dgm:pt modelId="{C1904CF8-3B9F-404B-95E8-22E04501E2B5}">
      <dgm:prSet custT="1"/>
      <dgm:spPr>
        <a:solidFill>
          <a:srgbClr val="00B0F0"/>
        </a:solidFill>
      </dgm:spPr>
      <dgm:t>
        <a:bodyPr/>
        <a:lstStyle/>
        <a:p>
          <a:pPr>
            <a:buFont typeface="Arial" panose="020B0604020202020204" pitchFamily="34" charset="0"/>
            <a:buChar char="•"/>
          </a:pPr>
          <a:r>
            <a:rPr lang="en-US" sz="1600" b="1" dirty="0"/>
            <a:t>Cloud Native App Development</a:t>
          </a:r>
          <a:endParaRPr lang="en-AE" sz="1600" b="1" dirty="0"/>
        </a:p>
      </dgm:t>
    </dgm:pt>
    <dgm:pt modelId="{65540AC5-757F-4CDF-9C67-02A264B4BDC6}" type="parTrans" cxnId="{07A165E6-DB4F-4805-856C-F9CE20AF3A54}">
      <dgm:prSet/>
      <dgm:spPr/>
      <dgm:t>
        <a:bodyPr/>
        <a:lstStyle/>
        <a:p>
          <a:endParaRPr lang="en-AE"/>
        </a:p>
      </dgm:t>
    </dgm:pt>
    <dgm:pt modelId="{F5E79AF7-C623-4B4A-8BB7-DA1F55EE3FA9}" type="sibTrans" cxnId="{07A165E6-DB4F-4805-856C-F9CE20AF3A54}">
      <dgm:prSet/>
      <dgm:spPr/>
      <dgm:t>
        <a:bodyPr/>
        <a:lstStyle/>
        <a:p>
          <a:endParaRPr lang="en-AE"/>
        </a:p>
      </dgm:t>
    </dgm:pt>
    <dgm:pt modelId="{E2EC1435-5C85-4040-B798-4A2EF92F696C}">
      <dgm:prSet phldrT="[Text]" custT="1"/>
      <dgm:spPr>
        <a:solidFill>
          <a:srgbClr val="0070C0"/>
        </a:solidFill>
      </dgm:spPr>
      <dgm:t>
        <a:bodyPr/>
        <a:lstStyle/>
        <a:p>
          <a:pPr>
            <a:buFont typeface="Arial" panose="020B0604020202020204" pitchFamily="34" charset="0"/>
            <a:buChar char="•"/>
          </a:pPr>
          <a:r>
            <a:rPr lang="en-US" sz="1600" b="1" i="0" dirty="0"/>
            <a:t>Automation</a:t>
          </a:r>
          <a:endParaRPr lang="en-AE" sz="1600" b="1" dirty="0"/>
        </a:p>
      </dgm:t>
    </dgm:pt>
    <dgm:pt modelId="{65E47A7B-FC18-4664-99C4-CEA1264545B1}" type="parTrans" cxnId="{ED4F2932-5211-4E35-B716-092425F22EFD}">
      <dgm:prSet/>
      <dgm:spPr/>
      <dgm:t>
        <a:bodyPr/>
        <a:lstStyle/>
        <a:p>
          <a:endParaRPr lang="en-AE"/>
        </a:p>
      </dgm:t>
    </dgm:pt>
    <dgm:pt modelId="{5A6E7483-6D76-462E-88B4-0D847035C82C}" type="sibTrans" cxnId="{ED4F2932-5211-4E35-B716-092425F22EFD}">
      <dgm:prSet/>
      <dgm:spPr/>
      <dgm:t>
        <a:bodyPr/>
        <a:lstStyle/>
        <a:p>
          <a:endParaRPr lang="en-AE"/>
        </a:p>
      </dgm:t>
    </dgm:pt>
    <dgm:pt modelId="{BAF65796-E5EF-4F02-BDC6-3FCF44E785F5}">
      <dgm:prSet phldrT="[Text]" custT="1"/>
      <dgm:spPr>
        <a:solidFill>
          <a:srgbClr val="00B0F0"/>
        </a:solidFill>
      </dgm:spPr>
      <dgm:t>
        <a:bodyPr/>
        <a:lstStyle/>
        <a:p>
          <a:pPr>
            <a:buFont typeface="Arial" panose="020B0604020202020204" pitchFamily="34" charset="0"/>
            <a:buChar char="•"/>
          </a:pPr>
          <a:r>
            <a:rPr lang="en-US" sz="1600" b="1" dirty="0"/>
            <a:t>UI/UX Engineering</a:t>
          </a:r>
          <a:endParaRPr lang="en-AE" sz="1600" b="1" dirty="0"/>
        </a:p>
      </dgm:t>
    </dgm:pt>
    <dgm:pt modelId="{9B974667-DC88-4AB5-A8F5-059BEFA0EA87}" type="parTrans" cxnId="{3DAD09D4-241B-4C9B-8AD0-B76A64319348}">
      <dgm:prSet/>
      <dgm:spPr/>
      <dgm:t>
        <a:bodyPr/>
        <a:lstStyle/>
        <a:p>
          <a:endParaRPr lang="en-AE"/>
        </a:p>
      </dgm:t>
    </dgm:pt>
    <dgm:pt modelId="{2447AE0A-91B8-4026-A696-5D69E1F3C388}" type="sibTrans" cxnId="{3DAD09D4-241B-4C9B-8AD0-B76A64319348}">
      <dgm:prSet/>
      <dgm:spPr/>
      <dgm:t>
        <a:bodyPr/>
        <a:lstStyle/>
        <a:p>
          <a:endParaRPr lang="en-AE"/>
        </a:p>
      </dgm:t>
    </dgm:pt>
    <dgm:pt modelId="{1AC6064B-C6D0-455D-9C80-2A8B0439C56D}">
      <dgm:prSet phldrT="[Text]" custT="1"/>
      <dgm:spPr>
        <a:solidFill>
          <a:srgbClr val="002060"/>
        </a:solidFill>
      </dgm:spPr>
      <dgm:t>
        <a:bodyPr/>
        <a:lstStyle/>
        <a:p>
          <a:pPr>
            <a:buFont typeface="Arial" panose="020B0604020202020204" pitchFamily="34" charset="0"/>
            <a:buChar char="•"/>
          </a:pPr>
          <a:r>
            <a:rPr lang="en-US" sz="1600" b="1" i="0" dirty="0"/>
            <a:t>DevSecOps</a:t>
          </a:r>
          <a:endParaRPr lang="en-AE" sz="1600" b="1" dirty="0"/>
        </a:p>
      </dgm:t>
    </dgm:pt>
    <dgm:pt modelId="{82F6A4B0-86E5-46BF-957C-76040DFA1DE8}" type="sibTrans" cxnId="{51B07307-FB5A-4E7E-8E4B-DF1E3FE55E6E}">
      <dgm:prSet/>
      <dgm:spPr/>
      <dgm:t>
        <a:bodyPr/>
        <a:lstStyle/>
        <a:p>
          <a:endParaRPr lang="en-AE"/>
        </a:p>
      </dgm:t>
    </dgm:pt>
    <dgm:pt modelId="{A2011076-1F88-490D-B076-7D5AC8ADF9BE}" type="parTrans" cxnId="{51B07307-FB5A-4E7E-8E4B-DF1E3FE55E6E}">
      <dgm:prSet/>
      <dgm:spPr/>
      <dgm:t>
        <a:bodyPr/>
        <a:lstStyle/>
        <a:p>
          <a:endParaRPr lang="en-AE"/>
        </a:p>
      </dgm:t>
    </dgm:pt>
    <dgm:pt modelId="{E8240CFF-8A71-42C0-8AC0-421692366ED6}" type="pres">
      <dgm:prSet presAssocID="{D5455DD4-F897-4534-B951-58658E49E92B}" presName="linear" presStyleCnt="0">
        <dgm:presLayoutVars>
          <dgm:dir/>
          <dgm:animLvl val="lvl"/>
          <dgm:resizeHandles val="exact"/>
        </dgm:presLayoutVars>
      </dgm:prSet>
      <dgm:spPr/>
    </dgm:pt>
    <dgm:pt modelId="{15AEB9F8-FABA-4764-9065-7DB933AB8650}" type="pres">
      <dgm:prSet presAssocID="{F91E878D-44C7-4BEF-A24B-2A670E616DA2}" presName="parentLin" presStyleCnt="0"/>
      <dgm:spPr/>
    </dgm:pt>
    <dgm:pt modelId="{5B493EBE-D573-49C5-8BAD-8599DDB46898}" type="pres">
      <dgm:prSet presAssocID="{F91E878D-44C7-4BEF-A24B-2A670E616DA2}" presName="parentLeftMargin" presStyleLbl="node1" presStyleIdx="0" presStyleCnt="6"/>
      <dgm:spPr/>
    </dgm:pt>
    <dgm:pt modelId="{CAB91F08-3C73-4874-9E85-114678B32C8C}" type="pres">
      <dgm:prSet presAssocID="{F91E878D-44C7-4BEF-A24B-2A670E616DA2}" presName="parentText" presStyleLbl="node1" presStyleIdx="0" presStyleCnt="6">
        <dgm:presLayoutVars>
          <dgm:chMax val="0"/>
          <dgm:bulletEnabled val="1"/>
        </dgm:presLayoutVars>
      </dgm:prSet>
      <dgm:spPr/>
    </dgm:pt>
    <dgm:pt modelId="{D7DD2031-A419-42A5-ADAE-41A1BAF6AE2F}" type="pres">
      <dgm:prSet presAssocID="{F91E878D-44C7-4BEF-A24B-2A670E616DA2}" presName="negativeSpace" presStyleCnt="0"/>
      <dgm:spPr/>
    </dgm:pt>
    <dgm:pt modelId="{3CD5E028-7C59-44CE-9F58-56FD1136216B}" type="pres">
      <dgm:prSet presAssocID="{F91E878D-44C7-4BEF-A24B-2A670E616DA2}" presName="childText" presStyleLbl="conFgAcc1" presStyleIdx="0" presStyleCnt="6">
        <dgm:presLayoutVars>
          <dgm:bulletEnabled val="1"/>
        </dgm:presLayoutVars>
      </dgm:prSet>
      <dgm:spPr>
        <a:ln>
          <a:solidFill>
            <a:srgbClr val="002060"/>
          </a:solidFill>
        </a:ln>
      </dgm:spPr>
    </dgm:pt>
    <dgm:pt modelId="{E372AA6F-904F-45F0-8347-737F44F95F62}" type="pres">
      <dgm:prSet presAssocID="{221B41AF-9520-4FA6-AC16-06B46D4951C0}" presName="spaceBetweenRectangles" presStyleCnt="0"/>
      <dgm:spPr/>
    </dgm:pt>
    <dgm:pt modelId="{041AB5D5-9B4A-4110-8CA3-75E5FC1EC40B}" type="pres">
      <dgm:prSet presAssocID="{8CDD0387-0FE9-4C70-A194-85372C24B80E}" presName="parentLin" presStyleCnt="0"/>
      <dgm:spPr/>
    </dgm:pt>
    <dgm:pt modelId="{65EB5247-DFF4-4F54-BDD6-E4A6A0B00982}" type="pres">
      <dgm:prSet presAssocID="{8CDD0387-0FE9-4C70-A194-85372C24B80E}" presName="parentLeftMargin" presStyleLbl="node1" presStyleIdx="0" presStyleCnt="6"/>
      <dgm:spPr/>
    </dgm:pt>
    <dgm:pt modelId="{7B78CD55-EAA4-4343-9650-7A2D8BAF68FC}" type="pres">
      <dgm:prSet presAssocID="{8CDD0387-0FE9-4C70-A194-85372C24B80E}" presName="parentText" presStyleLbl="node1" presStyleIdx="1" presStyleCnt="6">
        <dgm:presLayoutVars>
          <dgm:chMax val="0"/>
          <dgm:bulletEnabled val="1"/>
        </dgm:presLayoutVars>
      </dgm:prSet>
      <dgm:spPr/>
    </dgm:pt>
    <dgm:pt modelId="{0CCFAB83-FB1F-46A4-91FF-350B1D27D90A}" type="pres">
      <dgm:prSet presAssocID="{8CDD0387-0FE9-4C70-A194-85372C24B80E}" presName="negativeSpace" presStyleCnt="0"/>
      <dgm:spPr/>
    </dgm:pt>
    <dgm:pt modelId="{1E26C687-757D-4A9C-AFFD-9D6B87946719}" type="pres">
      <dgm:prSet presAssocID="{8CDD0387-0FE9-4C70-A194-85372C24B80E}" presName="childText" presStyleLbl="conFgAcc1" presStyleIdx="1" presStyleCnt="6">
        <dgm:presLayoutVars>
          <dgm:bulletEnabled val="1"/>
        </dgm:presLayoutVars>
      </dgm:prSet>
      <dgm:spPr>
        <a:ln>
          <a:solidFill>
            <a:srgbClr val="0070C0"/>
          </a:solidFill>
        </a:ln>
      </dgm:spPr>
    </dgm:pt>
    <dgm:pt modelId="{3817562B-9A1D-4FEE-AA50-94E3ADBF2565}" type="pres">
      <dgm:prSet presAssocID="{2272BBFA-58CA-46AA-823B-0F9D246A727D}" presName="spaceBetweenRectangles" presStyleCnt="0"/>
      <dgm:spPr/>
    </dgm:pt>
    <dgm:pt modelId="{5EF9722D-35F6-4C9A-98CD-DD4A608725E4}" type="pres">
      <dgm:prSet presAssocID="{C1904CF8-3B9F-404B-95E8-22E04501E2B5}" presName="parentLin" presStyleCnt="0"/>
      <dgm:spPr/>
    </dgm:pt>
    <dgm:pt modelId="{08D25970-E062-49B1-9546-6FB1CCCA225B}" type="pres">
      <dgm:prSet presAssocID="{C1904CF8-3B9F-404B-95E8-22E04501E2B5}" presName="parentLeftMargin" presStyleLbl="node1" presStyleIdx="1" presStyleCnt="6"/>
      <dgm:spPr/>
    </dgm:pt>
    <dgm:pt modelId="{759A2485-0B24-437B-B397-29A4928F5455}" type="pres">
      <dgm:prSet presAssocID="{C1904CF8-3B9F-404B-95E8-22E04501E2B5}" presName="parentText" presStyleLbl="node1" presStyleIdx="2" presStyleCnt="6">
        <dgm:presLayoutVars>
          <dgm:chMax val="0"/>
          <dgm:bulletEnabled val="1"/>
        </dgm:presLayoutVars>
      </dgm:prSet>
      <dgm:spPr/>
    </dgm:pt>
    <dgm:pt modelId="{A84ADD50-28F6-408F-AA8D-3F1CCDBAC883}" type="pres">
      <dgm:prSet presAssocID="{C1904CF8-3B9F-404B-95E8-22E04501E2B5}" presName="negativeSpace" presStyleCnt="0"/>
      <dgm:spPr/>
    </dgm:pt>
    <dgm:pt modelId="{7C4F5B17-2E7A-4CCC-8638-CD18DF9D9D2D}" type="pres">
      <dgm:prSet presAssocID="{C1904CF8-3B9F-404B-95E8-22E04501E2B5}" presName="childText" presStyleLbl="conFgAcc1" presStyleIdx="2" presStyleCnt="6">
        <dgm:presLayoutVars>
          <dgm:bulletEnabled val="1"/>
        </dgm:presLayoutVars>
      </dgm:prSet>
      <dgm:spPr>
        <a:ln>
          <a:solidFill>
            <a:srgbClr val="00B0F0"/>
          </a:solidFill>
        </a:ln>
      </dgm:spPr>
    </dgm:pt>
    <dgm:pt modelId="{DE53BEDB-FCAF-4F14-ABF4-F70A2DC4ACCD}" type="pres">
      <dgm:prSet presAssocID="{F5E79AF7-C623-4B4A-8BB7-DA1F55EE3FA9}" presName="spaceBetweenRectangles" presStyleCnt="0"/>
      <dgm:spPr/>
    </dgm:pt>
    <dgm:pt modelId="{E81B7BE7-7C64-405E-A607-4A98F915299F}" type="pres">
      <dgm:prSet presAssocID="{1AC6064B-C6D0-455D-9C80-2A8B0439C56D}" presName="parentLin" presStyleCnt="0"/>
      <dgm:spPr/>
    </dgm:pt>
    <dgm:pt modelId="{8569F1CC-7C31-4579-89DB-C263442BB46F}" type="pres">
      <dgm:prSet presAssocID="{1AC6064B-C6D0-455D-9C80-2A8B0439C56D}" presName="parentLeftMargin" presStyleLbl="node1" presStyleIdx="2" presStyleCnt="6"/>
      <dgm:spPr/>
    </dgm:pt>
    <dgm:pt modelId="{0EA4EC2D-C355-4E56-B677-4751F1C993DF}" type="pres">
      <dgm:prSet presAssocID="{1AC6064B-C6D0-455D-9C80-2A8B0439C56D}" presName="parentText" presStyleLbl="node1" presStyleIdx="3" presStyleCnt="6">
        <dgm:presLayoutVars>
          <dgm:chMax val="0"/>
          <dgm:bulletEnabled val="1"/>
        </dgm:presLayoutVars>
      </dgm:prSet>
      <dgm:spPr/>
    </dgm:pt>
    <dgm:pt modelId="{F2512D31-B4C7-4A4A-A71A-E66A301472D2}" type="pres">
      <dgm:prSet presAssocID="{1AC6064B-C6D0-455D-9C80-2A8B0439C56D}" presName="negativeSpace" presStyleCnt="0"/>
      <dgm:spPr/>
    </dgm:pt>
    <dgm:pt modelId="{10932D0A-05DA-478C-94F2-CBFB96E96BA0}" type="pres">
      <dgm:prSet presAssocID="{1AC6064B-C6D0-455D-9C80-2A8B0439C56D}" presName="childText" presStyleLbl="conFgAcc1" presStyleIdx="3" presStyleCnt="6">
        <dgm:presLayoutVars>
          <dgm:bulletEnabled val="1"/>
        </dgm:presLayoutVars>
      </dgm:prSet>
      <dgm:spPr>
        <a:ln>
          <a:solidFill>
            <a:srgbClr val="182758"/>
          </a:solidFill>
        </a:ln>
      </dgm:spPr>
    </dgm:pt>
    <dgm:pt modelId="{EBE684C2-160E-4766-B21B-6BACB44A4A63}" type="pres">
      <dgm:prSet presAssocID="{82F6A4B0-86E5-46BF-957C-76040DFA1DE8}" presName="spaceBetweenRectangles" presStyleCnt="0"/>
      <dgm:spPr/>
    </dgm:pt>
    <dgm:pt modelId="{B9F60233-AB86-41B8-8546-1BC86D1117B5}" type="pres">
      <dgm:prSet presAssocID="{E2EC1435-5C85-4040-B798-4A2EF92F696C}" presName="parentLin" presStyleCnt="0"/>
      <dgm:spPr/>
    </dgm:pt>
    <dgm:pt modelId="{C950F491-A9A9-4F28-85A5-14FEBC8DB9AC}" type="pres">
      <dgm:prSet presAssocID="{E2EC1435-5C85-4040-B798-4A2EF92F696C}" presName="parentLeftMargin" presStyleLbl="node1" presStyleIdx="3" presStyleCnt="6"/>
      <dgm:spPr/>
    </dgm:pt>
    <dgm:pt modelId="{CD707C81-D5BE-494C-9025-7AB0D46FBEFA}" type="pres">
      <dgm:prSet presAssocID="{E2EC1435-5C85-4040-B798-4A2EF92F696C}" presName="parentText" presStyleLbl="node1" presStyleIdx="4" presStyleCnt="6">
        <dgm:presLayoutVars>
          <dgm:chMax val="0"/>
          <dgm:bulletEnabled val="1"/>
        </dgm:presLayoutVars>
      </dgm:prSet>
      <dgm:spPr/>
    </dgm:pt>
    <dgm:pt modelId="{11AB07D8-2CB9-496C-B675-7238DDC5365B}" type="pres">
      <dgm:prSet presAssocID="{E2EC1435-5C85-4040-B798-4A2EF92F696C}" presName="negativeSpace" presStyleCnt="0"/>
      <dgm:spPr/>
    </dgm:pt>
    <dgm:pt modelId="{829CB90A-C9C4-40DA-BF31-90D56F901CBD}" type="pres">
      <dgm:prSet presAssocID="{E2EC1435-5C85-4040-B798-4A2EF92F696C}" presName="childText" presStyleLbl="conFgAcc1" presStyleIdx="4" presStyleCnt="6">
        <dgm:presLayoutVars>
          <dgm:bulletEnabled val="1"/>
        </dgm:presLayoutVars>
      </dgm:prSet>
      <dgm:spPr>
        <a:ln>
          <a:solidFill>
            <a:srgbClr val="0070C0"/>
          </a:solidFill>
        </a:ln>
      </dgm:spPr>
    </dgm:pt>
    <dgm:pt modelId="{3DA0166C-686B-454A-A86A-A41B3E596AC8}" type="pres">
      <dgm:prSet presAssocID="{5A6E7483-6D76-462E-88B4-0D847035C82C}" presName="spaceBetweenRectangles" presStyleCnt="0"/>
      <dgm:spPr/>
    </dgm:pt>
    <dgm:pt modelId="{44CBFE2A-F7B0-4513-A754-267FD7B439B8}" type="pres">
      <dgm:prSet presAssocID="{BAF65796-E5EF-4F02-BDC6-3FCF44E785F5}" presName="parentLin" presStyleCnt="0"/>
      <dgm:spPr/>
    </dgm:pt>
    <dgm:pt modelId="{D7702C02-A3EF-4DF5-A366-17305A954AB8}" type="pres">
      <dgm:prSet presAssocID="{BAF65796-E5EF-4F02-BDC6-3FCF44E785F5}" presName="parentLeftMargin" presStyleLbl="node1" presStyleIdx="4" presStyleCnt="6"/>
      <dgm:spPr/>
    </dgm:pt>
    <dgm:pt modelId="{819249E6-DCDC-4857-B114-D0D1C66D5000}" type="pres">
      <dgm:prSet presAssocID="{BAF65796-E5EF-4F02-BDC6-3FCF44E785F5}" presName="parentText" presStyleLbl="node1" presStyleIdx="5" presStyleCnt="6">
        <dgm:presLayoutVars>
          <dgm:chMax val="0"/>
          <dgm:bulletEnabled val="1"/>
        </dgm:presLayoutVars>
      </dgm:prSet>
      <dgm:spPr/>
    </dgm:pt>
    <dgm:pt modelId="{869E91E5-6515-4A72-AE7C-34C5495206A2}" type="pres">
      <dgm:prSet presAssocID="{BAF65796-E5EF-4F02-BDC6-3FCF44E785F5}" presName="negativeSpace" presStyleCnt="0"/>
      <dgm:spPr/>
    </dgm:pt>
    <dgm:pt modelId="{649E78A5-552F-4B50-AD17-3F2236297054}" type="pres">
      <dgm:prSet presAssocID="{BAF65796-E5EF-4F02-BDC6-3FCF44E785F5}" presName="childText" presStyleLbl="conFgAcc1" presStyleIdx="5" presStyleCnt="6">
        <dgm:presLayoutVars>
          <dgm:bulletEnabled val="1"/>
        </dgm:presLayoutVars>
      </dgm:prSet>
      <dgm:spPr>
        <a:ln>
          <a:solidFill>
            <a:srgbClr val="00B0F0"/>
          </a:solidFill>
        </a:ln>
      </dgm:spPr>
    </dgm:pt>
  </dgm:ptLst>
  <dgm:cxnLst>
    <dgm:cxn modelId="{51B07307-FB5A-4E7E-8E4B-DF1E3FE55E6E}" srcId="{D5455DD4-F897-4534-B951-58658E49E92B}" destId="{1AC6064B-C6D0-455D-9C80-2A8B0439C56D}" srcOrd="3" destOrd="0" parTransId="{A2011076-1F88-490D-B076-7D5AC8ADF9BE}" sibTransId="{82F6A4B0-86E5-46BF-957C-76040DFA1DE8}"/>
    <dgm:cxn modelId="{9B855C0B-0959-4BDA-9FCC-C31D170E0562}" type="presOf" srcId="{E2EC1435-5C85-4040-B798-4A2EF92F696C}" destId="{C950F491-A9A9-4F28-85A5-14FEBC8DB9AC}" srcOrd="0" destOrd="0" presId="urn:microsoft.com/office/officeart/2005/8/layout/list1"/>
    <dgm:cxn modelId="{B410F91B-A9B5-478C-928B-33B4BAA215AF}" type="presOf" srcId="{1AC6064B-C6D0-455D-9C80-2A8B0439C56D}" destId="{8569F1CC-7C31-4579-89DB-C263442BB46F}" srcOrd="0" destOrd="0" presId="urn:microsoft.com/office/officeart/2005/8/layout/list1"/>
    <dgm:cxn modelId="{4DB07E26-9BFF-4866-BB3F-1A74CD8517E0}" type="presOf" srcId="{F91E878D-44C7-4BEF-A24B-2A670E616DA2}" destId="{5B493EBE-D573-49C5-8BAD-8599DDB46898}" srcOrd="0" destOrd="0" presId="urn:microsoft.com/office/officeart/2005/8/layout/list1"/>
    <dgm:cxn modelId="{ED4F2932-5211-4E35-B716-092425F22EFD}" srcId="{D5455DD4-F897-4534-B951-58658E49E92B}" destId="{E2EC1435-5C85-4040-B798-4A2EF92F696C}" srcOrd="4" destOrd="0" parTransId="{65E47A7B-FC18-4664-99C4-CEA1264545B1}" sibTransId="{5A6E7483-6D76-462E-88B4-0D847035C82C}"/>
    <dgm:cxn modelId="{A826D277-9B39-4C4E-946B-EF75A489FBDD}" type="presOf" srcId="{BAF65796-E5EF-4F02-BDC6-3FCF44E785F5}" destId="{819249E6-DCDC-4857-B114-D0D1C66D5000}" srcOrd="1" destOrd="0" presId="urn:microsoft.com/office/officeart/2005/8/layout/list1"/>
    <dgm:cxn modelId="{8090697D-E113-46C3-867C-A5E177602134}" type="presOf" srcId="{C1904CF8-3B9F-404B-95E8-22E04501E2B5}" destId="{759A2485-0B24-437B-B397-29A4928F5455}" srcOrd="1" destOrd="0" presId="urn:microsoft.com/office/officeart/2005/8/layout/list1"/>
    <dgm:cxn modelId="{9BDC1284-FEF0-4F16-B4B9-88EA8AE245BB}" type="presOf" srcId="{8CDD0387-0FE9-4C70-A194-85372C24B80E}" destId="{7B78CD55-EAA4-4343-9650-7A2D8BAF68FC}" srcOrd="1" destOrd="0" presId="urn:microsoft.com/office/officeart/2005/8/layout/list1"/>
    <dgm:cxn modelId="{F0189791-0FEE-456E-89DC-C82F9D481629}" type="presOf" srcId="{D5455DD4-F897-4534-B951-58658E49E92B}" destId="{E8240CFF-8A71-42C0-8AC0-421692366ED6}" srcOrd="0" destOrd="0" presId="urn:microsoft.com/office/officeart/2005/8/layout/list1"/>
    <dgm:cxn modelId="{B36AD59F-31A1-4B2D-A4C8-73346A6355FA}" srcId="{D5455DD4-F897-4534-B951-58658E49E92B}" destId="{8CDD0387-0FE9-4C70-A194-85372C24B80E}" srcOrd="1" destOrd="0" parTransId="{1D5FDFC7-DFB6-4BB5-935E-3595A54AB6EA}" sibTransId="{2272BBFA-58CA-46AA-823B-0F9D246A727D}"/>
    <dgm:cxn modelId="{9A7E6EA6-9150-43FE-9FCB-C3484133B4D0}" srcId="{D5455DD4-F897-4534-B951-58658E49E92B}" destId="{F91E878D-44C7-4BEF-A24B-2A670E616DA2}" srcOrd="0" destOrd="0" parTransId="{34D9CB05-E0A6-447C-8ACA-0B881184E795}" sibTransId="{221B41AF-9520-4FA6-AC16-06B46D4951C0}"/>
    <dgm:cxn modelId="{2F082BBB-56EF-4AD9-A06E-BD431871BAF8}" type="presOf" srcId="{F91E878D-44C7-4BEF-A24B-2A670E616DA2}" destId="{CAB91F08-3C73-4874-9E85-114678B32C8C}" srcOrd="1" destOrd="0" presId="urn:microsoft.com/office/officeart/2005/8/layout/list1"/>
    <dgm:cxn modelId="{47444ECE-BD31-47D0-9593-F0B5DA4544DF}" type="presOf" srcId="{8CDD0387-0FE9-4C70-A194-85372C24B80E}" destId="{65EB5247-DFF4-4F54-BDD6-E4A6A0B00982}" srcOrd="0" destOrd="0" presId="urn:microsoft.com/office/officeart/2005/8/layout/list1"/>
    <dgm:cxn modelId="{B6CC4ECE-A099-4CB5-B4F4-E7A40012EDDA}" type="presOf" srcId="{BAF65796-E5EF-4F02-BDC6-3FCF44E785F5}" destId="{D7702C02-A3EF-4DF5-A366-17305A954AB8}" srcOrd="0" destOrd="0" presId="urn:microsoft.com/office/officeart/2005/8/layout/list1"/>
    <dgm:cxn modelId="{D0F2DED1-1BFE-48E7-A331-3FF3303E6ABD}" type="presOf" srcId="{C1904CF8-3B9F-404B-95E8-22E04501E2B5}" destId="{08D25970-E062-49B1-9546-6FB1CCCA225B}" srcOrd="0" destOrd="0" presId="urn:microsoft.com/office/officeart/2005/8/layout/list1"/>
    <dgm:cxn modelId="{3DAD09D4-241B-4C9B-8AD0-B76A64319348}" srcId="{D5455DD4-F897-4534-B951-58658E49E92B}" destId="{BAF65796-E5EF-4F02-BDC6-3FCF44E785F5}" srcOrd="5" destOrd="0" parTransId="{9B974667-DC88-4AB5-A8F5-059BEFA0EA87}" sibTransId="{2447AE0A-91B8-4026-A696-5D69E1F3C388}"/>
    <dgm:cxn modelId="{07A165E6-DB4F-4805-856C-F9CE20AF3A54}" srcId="{D5455DD4-F897-4534-B951-58658E49E92B}" destId="{C1904CF8-3B9F-404B-95E8-22E04501E2B5}" srcOrd="2" destOrd="0" parTransId="{65540AC5-757F-4CDF-9C67-02A264B4BDC6}" sibTransId="{F5E79AF7-C623-4B4A-8BB7-DA1F55EE3FA9}"/>
    <dgm:cxn modelId="{9D91F3F7-2DEF-42DA-93B5-6FE00CECFB08}" type="presOf" srcId="{1AC6064B-C6D0-455D-9C80-2A8B0439C56D}" destId="{0EA4EC2D-C355-4E56-B677-4751F1C993DF}" srcOrd="1" destOrd="0" presId="urn:microsoft.com/office/officeart/2005/8/layout/list1"/>
    <dgm:cxn modelId="{1018FEF9-80A9-4D08-9F1F-18F84D293B2C}" type="presOf" srcId="{E2EC1435-5C85-4040-B798-4A2EF92F696C}" destId="{CD707C81-D5BE-494C-9025-7AB0D46FBEFA}" srcOrd="1" destOrd="0" presId="urn:microsoft.com/office/officeart/2005/8/layout/list1"/>
    <dgm:cxn modelId="{653DA9CC-696F-4AAE-9DD0-A4ABE1A67EEF}" type="presParOf" srcId="{E8240CFF-8A71-42C0-8AC0-421692366ED6}" destId="{15AEB9F8-FABA-4764-9065-7DB933AB8650}" srcOrd="0" destOrd="0" presId="urn:microsoft.com/office/officeart/2005/8/layout/list1"/>
    <dgm:cxn modelId="{60214993-6D36-43D4-A522-1ECC063994A2}" type="presParOf" srcId="{15AEB9F8-FABA-4764-9065-7DB933AB8650}" destId="{5B493EBE-D573-49C5-8BAD-8599DDB46898}" srcOrd="0" destOrd="0" presId="urn:microsoft.com/office/officeart/2005/8/layout/list1"/>
    <dgm:cxn modelId="{064A601D-E955-4176-97E6-EC801BD72E8B}" type="presParOf" srcId="{15AEB9F8-FABA-4764-9065-7DB933AB8650}" destId="{CAB91F08-3C73-4874-9E85-114678B32C8C}" srcOrd="1" destOrd="0" presId="urn:microsoft.com/office/officeart/2005/8/layout/list1"/>
    <dgm:cxn modelId="{25FA6DC4-C475-4F1C-9AFC-848224C73BA3}" type="presParOf" srcId="{E8240CFF-8A71-42C0-8AC0-421692366ED6}" destId="{D7DD2031-A419-42A5-ADAE-41A1BAF6AE2F}" srcOrd="1" destOrd="0" presId="urn:microsoft.com/office/officeart/2005/8/layout/list1"/>
    <dgm:cxn modelId="{92DF483C-2AEF-4C1B-8C1C-AB7B810426A5}" type="presParOf" srcId="{E8240CFF-8A71-42C0-8AC0-421692366ED6}" destId="{3CD5E028-7C59-44CE-9F58-56FD1136216B}" srcOrd="2" destOrd="0" presId="urn:microsoft.com/office/officeart/2005/8/layout/list1"/>
    <dgm:cxn modelId="{9676AF08-6440-43BE-95C9-1EE4A206A679}" type="presParOf" srcId="{E8240CFF-8A71-42C0-8AC0-421692366ED6}" destId="{E372AA6F-904F-45F0-8347-737F44F95F62}" srcOrd="3" destOrd="0" presId="urn:microsoft.com/office/officeart/2005/8/layout/list1"/>
    <dgm:cxn modelId="{E2E419E1-1682-4313-A88B-E4CC5735A52A}" type="presParOf" srcId="{E8240CFF-8A71-42C0-8AC0-421692366ED6}" destId="{041AB5D5-9B4A-4110-8CA3-75E5FC1EC40B}" srcOrd="4" destOrd="0" presId="urn:microsoft.com/office/officeart/2005/8/layout/list1"/>
    <dgm:cxn modelId="{A8A61EDC-6821-4A00-8F7F-F849AAA704C1}" type="presParOf" srcId="{041AB5D5-9B4A-4110-8CA3-75E5FC1EC40B}" destId="{65EB5247-DFF4-4F54-BDD6-E4A6A0B00982}" srcOrd="0" destOrd="0" presId="urn:microsoft.com/office/officeart/2005/8/layout/list1"/>
    <dgm:cxn modelId="{81FB6EE1-6A21-4609-803D-337DE3F8775E}" type="presParOf" srcId="{041AB5D5-9B4A-4110-8CA3-75E5FC1EC40B}" destId="{7B78CD55-EAA4-4343-9650-7A2D8BAF68FC}" srcOrd="1" destOrd="0" presId="urn:microsoft.com/office/officeart/2005/8/layout/list1"/>
    <dgm:cxn modelId="{6FB33499-FB2E-4B49-A4AD-548589DC9133}" type="presParOf" srcId="{E8240CFF-8A71-42C0-8AC0-421692366ED6}" destId="{0CCFAB83-FB1F-46A4-91FF-350B1D27D90A}" srcOrd="5" destOrd="0" presId="urn:microsoft.com/office/officeart/2005/8/layout/list1"/>
    <dgm:cxn modelId="{9200119D-44B0-478A-9489-3DD88B183C21}" type="presParOf" srcId="{E8240CFF-8A71-42C0-8AC0-421692366ED6}" destId="{1E26C687-757D-4A9C-AFFD-9D6B87946719}" srcOrd="6" destOrd="0" presId="urn:microsoft.com/office/officeart/2005/8/layout/list1"/>
    <dgm:cxn modelId="{51A1E17A-7E2A-4BD4-A92F-279FF63C216C}" type="presParOf" srcId="{E8240CFF-8A71-42C0-8AC0-421692366ED6}" destId="{3817562B-9A1D-4FEE-AA50-94E3ADBF2565}" srcOrd="7" destOrd="0" presId="urn:microsoft.com/office/officeart/2005/8/layout/list1"/>
    <dgm:cxn modelId="{58142FC5-F990-40C6-B0F4-20E2935EE3CC}" type="presParOf" srcId="{E8240CFF-8A71-42C0-8AC0-421692366ED6}" destId="{5EF9722D-35F6-4C9A-98CD-DD4A608725E4}" srcOrd="8" destOrd="0" presId="urn:microsoft.com/office/officeart/2005/8/layout/list1"/>
    <dgm:cxn modelId="{E2C7BFFC-A9B1-4390-8C32-B979EEC70E1E}" type="presParOf" srcId="{5EF9722D-35F6-4C9A-98CD-DD4A608725E4}" destId="{08D25970-E062-49B1-9546-6FB1CCCA225B}" srcOrd="0" destOrd="0" presId="urn:microsoft.com/office/officeart/2005/8/layout/list1"/>
    <dgm:cxn modelId="{AA38F79A-C289-4B16-9B81-9CECCFCDECF6}" type="presParOf" srcId="{5EF9722D-35F6-4C9A-98CD-DD4A608725E4}" destId="{759A2485-0B24-437B-B397-29A4928F5455}" srcOrd="1" destOrd="0" presId="urn:microsoft.com/office/officeart/2005/8/layout/list1"/>
    <dgm:cxn modelId="{D5FC1F4F-9C3F-4463-B267-E5CACB04FBC5}" type="presParOf" srcId="{E8240CFF-8A71-42C0-8AC0-421692366ED6}" destId="{A84ADD50-28F6-408F-AA8D-3F1CCDBAC883}" srcOrd="9" destOrd="0" presId="urn:microsoft.com/office/officeart/2005/8/layout/list1"/>
    <dgm:cxn modelId="{48C3FDD4-FC8B-4181-A31C-418267D0BF31}" type="presParOf" srcId="{E8240CFF-8A71-42C0-8AC0-421692366ED6}" destId="{7C4F5B17-2E7A-4CCC-8638-CD18DF9D9D2D}" srcOrd="10" destOrd="0" presId="urn:microsoft.com/office/officeart/2005/8/layout/list1"/>
    <dgm:cxn modelId="{D71950D0-D2C1-4AF1-B035-D56FFDDC1E05}" type="presParOf" srcId="{E8240CFF-8A71-42C0-8AC0-421692366ED6}" destId="{DE53BEDB-FCAF-4F14-ABF4-F70A2DC4ACCD}" srcOrd="11" destOrd="0" presId="urn:microsoft.com/office/officeart/2005/8/layout/list1"/>
    <dgm:cxn modelId="{D54007E3-2A00-45F5-9819-196FEF515472}" type="presParOf" srcId="{E8240CFF-8A71-42C0-8AC0-421692366ED6}" destId="{E81B7BE7-7C64-405E-A607-4A98F915299F}" srcOrd="12" destOrd="0" presId="urn:microsoft.com/office/officeart/2005/8/layout/list1"/>
    <dgm:cxn modelId="{B79FE669-690B-4D7D-9AD8-87FA4EEDF47C}" type="presParOf" srcId="{E81B7BE7-7C64-405E-A607-4A98F915299F}" destId="{8569F1CC-7C31-4579-89DB-C263442BB46F}" srcOrd="0" destOrd="0" presId="urn:microsoft.com/office/officeart/2005/8/layout/list1"/>
    <dgm:cxn modelId="{F4A69B56-6BF9-43B1-B991-D45A935B76B4}" type="presParOf" srcId="{E81B7BE7-7C64-405E-A607-4A98F915299F}" destId="{0EA4EC2D-C355-4E56-B677-4751F1C993DF}" srcOrd="1" destOrd="0" presId="urn:microsoft.com/office/officeart/2005/8/layout/list1"/>
    <dgm:cxn modelId="{B26395DB-9EBD-438D-82D4-53F704E49307}" type="presParOf" srcId="{E8240CFF-8A71-42C0-8AC0-421692366ED6}" destId="{F2512D31-B4C7-4A4A-A71A-E66A301472D2}" srcOrd="13" destOrd="0" presId="urn:microsoft.com/office/officeart/2005/8/layout/list1"/>
    <dgm:cxn modelId="{FF8A816D-324A-43AF-AB86-18C09724BDCC}" type="presParOf" srcId="{E8240CFF-8A71-42C0-8AC0-421692366ED6}" destId="{10932D0A-05DA-478C-94F2-CBFB96E96BA0}" srcOrd="14" destOrd="0" presId="urn:microsoft.com/office/officeart/2005/8/layout/list1"/>
    <dgm:cxn modelId="{3E4C55B3-A46D-4EA9-8156-656030CD1EA9}" type="presParOf" srcId="{E8240CFF-8A71-42C0-8AC0-421692366ED6}" destId="{EBE684C2-160E-4766-B21B-6BACB44A4A63}" srcOrd="15" destOrd="0" presId="urn:microsoft.com/office/officeart/2005/8/layout/list1"/>
    <dgm:cxn modelId="{123FA4FB-0883-4016-8801-FAE145F5E4A7}" type="presParOf" srcId="{E8240CFF-8A71-42C0-8AC0-421692366ED6}" destId="{B9F60233-AB86-41B8-8546-1BC86D1117B5}" srcOrd="16" destOrd="0" presId="urn:microsoft.com/office/officeart/2005/8/layout/list1"/>
    <dgm:cxn modelId="{C862C338-A27F-4C2C-A5BC-61B9D623708C}" type="presParOf" srcId="{B9F60233-AB86-41B8-8546-1BC86D1117B5}" destId="{C950F491-A9A9-4F28-85A5-14FEBC8DB9AC}" srcOrd="0" destOrd="0" presId="urn:microsoft.com/office/officeart/2005/8/layout/list1"/>
    <dgm:cxn modelId="{E82FE805-A63C-444B-9FA4-288F68EEF68E}" type="presParOf" srcId="{B9F60233-AB86-41B8-8546-1BC86D1117B5}" destId="{CD707C81-D5BE-494C-9025-7AB0D46FBEFA}" srcOrd="1" destOrd="0" presId="urn:microsoft.com/office/officeart/2005/8/layout/list1"/>
    <dgm:cxn modelId="{8CF94580-C0E1-48FF-B320-441DB004D756}" type="presParOf" srcId="{E8240CFF-8A71-42C0-8AC0-421692366ED6}" destId="{11AB07D8-2CB9-496C-B675-7238DDC5365B}" srcOrd="17" destOrd="0" presId="urn:microsoft.com/office/officeart/2005/8/layout/list1"/>
    <dgm:cxn modelId="{11B16D4A-3BFA-418F-A043-4D3CDCD208CC}" type="presParOf" srcId="{E8240CFF-8A71-42C0-8AC0-421692366ED6}" destId="{829CB90A-C9C4-40DA-BF31-90D56F901CBD}" srcOrd="18" destOrd="0" presId="urn:microsoft.com/office/officeart/2005/8/layout/list1"/>
    <dgm:cxn modelId="{1F9A2EB9-38BE-450D-9DDB-B0595DF11731}" type="presParOf" srcId="{E8240CFF-8A71-42C0-8AC0-421692366ED6}" destId="{3DA0166C-686B-454A-A86A-A41B3E596AC8}" srcOrd="19" destOrd="0" presId="urn:microsoft.com/office/officeart/2005/8/layout/list1"/>
    <dgm:cxn modelId="{4F753CF8-9732-41D9-A614-650912C77474}" type="presParOf" srcId="{E8240CFF-8A71-42C0-8AC0-421692366ED6}" destId="{44CBFE2A-F7B0-4513-A754-267FD7B439B8}" srcOrd="20" destOrd="0" presId="urn:microsoft.com/office/officeart/2005/8/layout/list1"/>
    <dgm:cxn modelId="{15B2103D-3147-46CB-8F9F-9BCC3DA33798}" type="presParOf" srcId="{44CBFE2A-F7B0-4513-A754-267FD7B439B8}" destId="{D7702C02-A3EF-4DF5-A366-17305A954AB8}" srcOrd="0" destOrd="0" presId="urn:microsoft.com/office/officeart/2005/8/layout/list1"/>
    <dgm:cxn modelId="{B7E30F97-6209-4CCF-807C-9E8FB0255BDE}" type="presParOf" srcId="{44CBFE2A-F7B0-4513-A754-267FD7B439B8}" destId="{819249E6-DCDC-4857-B114-D0D1C66D5000}" srcOrd="1" destOrd="0" presId="urn:microsoft.com/office/officeart/2005/8/layout/list1"/>
    <dgm:cxn modelId="{257B950B-3EE7-417C-B3B8-C0AD461A77BC}" type="presParOf" srcId="{E8240CFF-8A71-42C0-8AC0-421692366ED6}" destId="{869E91E5-6515-4A72-AE7C-34C5495206A2}" srcOrd="21" destOrd="0" presId="urn:microsoft.com/office/officeart/2005/8/layout/list1"/>
    <dgm:cxn modelId="{D24DBB60-8078-478E-9EE2-12696CDF0C6C}" type="presParOf" srcId="{E8240CFF-8A71-42C0-8AC0-421692366ED6}" destId="{649E78A5-552F-4B50-AD17-3F2236297054}" srcOrd="22"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E2B165-A539-4D20-BA3F-F6F68042CC5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16F921E-0A8A-4C90-B7B0-570F848A88FE}">
      <dgm:prSet custT="1"/>
      <dgm:spPr/>
      <dgm:t>
        <a:bodyPr/>
        <a:lstStyle/>
        <a:p>
          <a:pPr algn="just"/>
          <a:r>
            <a:rPr lang="en-US" sz="1400" b="1" i="0" kern="1200" dirty="0">
              <a:solidFill>
                <a:schemeClr val="tx1">
                  <a:lumMod val="85000"/>
                  <a:lumOff val="15000"/>
                </a:schemeClr>
              </a:solidFill>
              <a:latin typeface="+mn-lt"/>
              <a:ea typeface="+mn-ea"/>
              <a:cs typeface="+mn-cs"/>
            </a:rPr>
            <a:t>IDC provides a comprehensive solution to migrate monolithic applications to modern, high-performance and scalable architecture-based applications.</a:t>
          </a:r>
        </a:p>
      </dgm:t>
    </dgm:pt>
    <dgm:pt modelId="{72055F9E-65E1-4A7A-88EB-761A6B38C930}" type="parTrans" cxnId="{FE6B1C5B-A6D9-434B-9974-763FFC946C4B}">
      <dgm:prSet/>
      <dgm:spPr/>
      <dgm:t>
        <a:bodyPr/>
        <a:lstStyle/>
        <a:p>
          <a:endParaRPr lang="en-US"/>
        </a:p>
      </dgm:t>
    </dgm:pt>
    <dgm:pt modelId="{C957FBD5-A1A4-405A-8044-B429E61D4790}" type="sibTrans" cxnId="{FE6B1C5B-A6D9-434B-9974-763FFC946C4B}">
      <dgm:prSet/>
      <dgm:spPr/>
      <dgm:t>
        <a:bodyPr/>
        <a:lstStyle/>
        <a:p>
          <a:endParaRPr lang="en-US"/>
        </a:p>
      </dgm:t>
    </dgm:pt>
    <dgm:pt modelId="{EBF70F52-47F8-4FF6-8B36-81A77F0D474A}">
      <dgm:prSet custT="1"/>
      <dgm:spPr/>
      <dgm:t>
        <a:bodyPr/>
        <a:lstStyle/>
        <a:p>
          <a:pPr marL="0" lvl="0" indent="0" algn="just" defTabSz="488950">
            <a:lnSpc>
              <a:spcPct val="90000"/>
            </a:lnSpc>
            <a:spcBef>
              <a:spcPct val="0"/>
            </a:spcBef>
            <a:spcAft>
              <a:spcPct val="35000"/>
            </a:spcAft>
            <a:buNone/>
          </a:pPr>
          <a:r>
            <a:rPr lang="en-US" sz="1400" b="1" i="0" kern="1200" dirty="0">
              <a:solidFill>
                <a:srgbClr val="333333">
                  <a:lumMod val="85000"/>
                  <a:lumOff val="15000"/>
                </a:srgbClr>
              </a:solidFill>
              <a:latin typeface="+mn-lt"/>
              <a:ea typeface="+mn-ea"/>
              <a:cs typeface="+mn-cs"/>
            </a:rPr>
            <a:t>IDC offers a comprehensive solution to address all your cloud migration needs. With years of experience, we have a proven track record of successfully migrating to the cloud.</a:t>
          </a:r>
        </a:p>
      </dgm:t>
    </dgm:pt>
    <dgm:pt modelId="{338589D8-2062-43E3-8355-C12ECE767905}" type="parTrans" cxnId="{FEB5669C-D559-4271-8A5D-65E2839E2245}">
      <dgm:prSet/>
      <dgm:spPr/>
      <dgm:t>
        <a:bodyPr/>
        <a:lstStyle/>
        <a:p>
          <a:endParaRPr lang="en-US"/>
        </a:p>
      </dgm:t>
    </dgm:pt>
    <dgm:pt modelId="{AD9A181C-4A80-43F0-8797-B25D195C7DF2}" type="sibTrans" cxnId="{FEB5669C-D559-4271-8A5D-65E2839E2245}">
      <dgm:prSet/>
      <dgm:spPr/>
      <dgm:t>
        <a:bodyPr/>
        <a:lstStyle/>
        <a:p>
          <a:endParaRPr lang="en-US"/>
        </a:p>
      </dgm:t>
    </dgm:pt>
    <dgm:pt modelId="{AC0F0262-C7FD-4064-879E-33F5D9AFBBE5}">
      <dgm:prSet custT="1"/>
      <dgm:spPr/>
      <dgm:t>
        <a:bodyPr/>
        <a:lstStyle/>
        <a:p>
          <a:pPr marL="0" lvl="0" indent="0" algn="just" defTabSz="488950">
            <a:lnSpc>
              <a:spcPct val="90000"/>
            </a:lnSpc>
            <a:spcBef>
              <a:spcPct val="0"/>
            </a:spcBef>
            <a:spcAft>
              <a:spcPct val="35000"/>
            </a:spcAft>
            <a:buNone/>
          </a:pPr>
          <a:r>
            <a:rPr lang="en-US" sz="1400" b="1" i="0" kern="1200" dirty="0">
              <a:solidFill>
                <a:srgbClr val="333333">
                  <a:lumMod val="85000"/>
                  <a:lumOff val="15000"/>
                </a:srgbClr>
              </a:solidFill>
              <a:latin typeface="+mn-lt"/>
              <a:ea typeface="+mn-ea"/>
              <a:cs typeface="+mn-cs"/>
            </a:rPr>
            <a:t>IDC designs, builds, and manages custom, cloud-native applications that are driven by business needs.</a:t>
          </a:r>
        </a:p>
      </dgm:t>
    </dgm:pt>
    <dgm:pt modelId="{7A0DFC19-84AF-421C-97A7-2954A05F6D2F}" type="parTrans" cxnId="{85EB4AF3-4C19-44F7-8E3F-64AC33A510CA}">
      <dgm:prSet/>
      <dgm:spPr/>
      <dgm:t>
        <a:bodyPr/>
        <a:lstStyle/>
        <a:p>
          <a:endParaRPr lang="en-US"/>
        </a:p>
      </dgm:t>
    </dgm:pt>
    <dgm:pt modelId="{AFC0A11A-3669-469F-A82A-85753FA17EC2}" type="sibTrans" cxnId="{85EB4AF3-4C19-44F7-8E3F-64AC33A510CA}">
      <dgm:prSet/>
      <dgm:spPr/>
      <dgm:t>
        <a:bodyPr/>
        <a:lstStyle/>
        <a:p>
          <a:endParaRPr lang="en-US"/>
        </a:p>
      </dgm:t>
    </dgm:pt>
    <dgm:pt modelId="{C291FC48-5172-41E1-A46D-B7E9608922D2}">
      <dgm:prSet custT="1"/>
      <dgm:spPr/>
      <dgm:t>
        <a:bodyPr/>
        <a:lstStyle/>
        <a:p>
          <a:pPr marL="0" lvl="0" indent="0" algn="just" defTabSz="488950">
            <a:lnSpc>
              <a:spcPct val="90000"/>
            </a:lnSpc>
            <a:spcBef>
              <a:spcPct val="0"/>
            </a:spcBef>
            <a:spcAft>
              <a:spcPct val="35000"/>
            </a:spcAft>
            <a:buNone/>
          </a:pPr>
          <a:r>
            <a:rPr lang="en-US" sz="1400" b="1" i="0" kern="1200" dirty="0">
              <a:solidFill>
                <a:srgbClr val="333333">
                  <a:lumMod val="85000"/>
                  <a:lumOff val="15000"/>
                </a:srgbClr>
              </a:solidFill>
              <a:latin typeface="+mn-lt"/>
              <a:ea typeface="+mn-ea"/>
              <a:cs typeface="+mn-cs"/>
            </a:rPr>
            <a:t>IDC offers effective services to optimize infrastructure for improved performance and cost savings.</a:t>
          </a:r>
          <a:endParaRPr lang="en-US" sz="1400" b="1" i="1" kern="1200" dirty="0">
            <a:solidFill>
              <a:srgbClr val="333333">
                <a:lumMod val="85000"/>
                <a:lumOff val="15000"/>
              </a:srgbClr>
            </a:solidFill>
            <a:latin typeface="+mn-lt"/>
            <a:ea typeface="+mn-ea"/>
            <a:cs typeface="+mn-cs"/>
          </a:endParaRPr>
        </a:p>
      </dgm:t>
    </dgm:pt>
    <dgm:pt modelId="{1B5BAF64-7ABD-4450-8B01-0E9FFFF26A2D}" type="parTrans" cxnId="{D04D20D1-93F5-42C1-8524-0A57CC54B345}">
      <dgm:prSet/>
      <dgm:spPr/>
      <dgm:t>
        <a:bodyPr/>
        <a:lstStyle/>
        <a:p>
          <a:endParaRPr lang="en-US"/>
        </a:p>
      </dgm:t>
    </dgm:pt>
    <dgm:pt modelId="{DF5FD0B2-60D8-4EB5-B3C8-8A15A6F7B302}" type="sibTrans" cxnId="{D04D20D1-93F5-42C1-8524-0A57CC54B345}">
      <dgm:prSet/>
      <dgm:spPr/>
      <dgm:t>
        <a:bodyPr/>
        <a:lstStyle/>
        <a:p>
          <a:endParaRPr lang="en-US"/>
        </a:p>
      </dgm:t>
    </dgm:pt>
    <dgm:pt modelId="{50B120D5-404F-4364-A75D-C2EFDEF5D130}">
      <dgm:prSet custT="1"/>
      <dgm:spPr/>
      <dgm:t>
        <a:bodyPr/>
        <a:lstStyle/>
        <a:p>
          <a:pPr marL="0" lvl="0" indent="0" algn="just" defTabSz="488950">
            <a:lnSpc>
              <a:spcPct val="90000"/>
            </a:lnSpc>
            <a:spcBef>
              <a:spcPct val="0"/>
            </a:spcBef>
            <a:spcAft>
              <a:spcPct val="35000"/>
            </a:spcAft>
            <a:buNone/>
          </a:pPr>
          <a:r>
            <a:rPr lang="en-US" sz="1400" b="1" i="0" kern="1200" dirty="0">
              <a:solidFill>
                <a:srgbClr val="333333">
                  <a:lumMod val="85000"/>
                  <a:lumOff val="15000"/>
                </a:srgbClr>
              </a:solidFill>
              <a:latin typeface="+mn-lt"/>
              <a:ea typeface="+mn-ea"/>
              <a:cs typeface="+mn-cs"/>
            </a:rPr>
            <a:t>IDC automates infrastructure to minimize manual intervention and ensure a highly available system.</a:t>
          </a:r>
        </a:p>
      </dgm:t>
    </dgm:pt>
    <dgm:pt modelId="{D505EAA6-6D63-4E9E-8693-79DA83F27B4B}" type="parTrans" cxnId="{08901359-A8B1-4CC6-BA27-03B65E749AD5}">
      <dgm:prSet/>
      <dgm:spPr/>
      <dgm:t>
        <a:bodyPr/>
        <a:lstStyle/>
        <a:p>
          <a:endParaRPr lang="en-US"/>
        </a:p>
      </dgm:t>
    </dgm:pt>
    <dgm:pt modelId="{BD30BDD9-6676-4880-8621-C561CD0E726D}" type="sibTrans" cxnId="{08901359-A8B1-4CC6-BA27-03B65E749AD5}">
      <dgm:prSet/>
      <dgm:spPr/>
      <dgm:t>
        <a:bodyPr/>
        <a:lstStyle/>
        <a:p>
          <a:endParaRPr lang="en-US"/>
        </a:p>
      </dgm:t>
    </dgm:pt>
    <dgm:pt modelId="{7C513263-24F1-4CE1-829B-675334D9DC2B}">
      <dgm:prSet custT="1"/>
      <dgm:spPr/>
      <dgm:t>
        <a:bodyPr/>
        <a:lstStyle/>
        <a:p>
          <a:pPr marL="0" lvl="0" indent="0" algn="just" defTabSz="488950">
            <a:lnSpc>
              <a:spcPct val="90000"/>
            </a:lnSpc>
            <a:spcBef>
              <a:spcPct val="0"/>
            </a:spcBef>
            <a:spcAft>
              <a:spcPct val="35000"/>
            </a:spcAft>
            <a:buNone/>
          </a:pPr>
          <a:r>
            <a:rPr lang="en-US" sz="1400" b="1" i="0" kern="1200" dirty="0">
              <a:solidFill>
                <a:srgbClr val="333333">
                  <a:lumMod val="85000"/>
                  <a:lumOff val="15000"/>
                </a:srgbClr>
              </a:solidFill>
              <a:latin typeface="+mn-lt"/>
              <a:ea typeface="+mn-ea"/>
              <a:cs typeface="+mn-cs"/>
            </a:rPr>
            <a:t>IDC's solutions stand out from the competition by providing tailored solutions that are the best fit for specific use cases.</a:t>
          </a:r>
        </a:p>
      </dgm:t>
    </dgm:pt>
    <dgm:pt modelId="{FB8D2C6C-49CA-462C-8182-03139D008145}" type="parTrans" cxnId="{6F11B650-6787-443B-A2A4-97B94AA5BA3E}">
      <dgm:prSet/>
      <dgm:spPr/>
      <dgm:t>
        <a:bodyPr/>
        <a:lstStyle/>
        <a:p>
          <a:endParaRPr lang="en-US"/>
        </a:p>
      </dgm:t>
    </dgm:pt>
    <dgm:pt modelId="{C5205704-1E7F-42F9-8A25-21341FC4E708}" type="sibTrans" cxnId="{6F11B650-6787-443B-A2A4-97B94AA5BA3E}">
      <dgm:prSet/>
      <dgm:spPr/>
      <dgm:t>
        <a:bodyPr/>
        <a:lstStyle/>
        <a:p>
          <a:endParaRPr lang="en-US"/>
        </a:p>
      </dgm:t>
    </dgm:pt>
    <dgm:pt modelId="{B54DD7C6-A026-41E7-AA9E-2CE5705E1C7E}" type="pres">
      <dgm:prSet presAssocID="{BDE2B165-A539-4D20-BA3F-F6F68042CC56}" presName="root" presStyleCnt="0">
        <dgm:presLayoutVars>
          <dgm:dir/>
          <dgm:resizeHandles val="exact"/>
        </dgm:presLayoutVars>
      </dgm:prSet>
      <dgm:spPr/>
    </dgm:pt>
    <dgm:pt modelId="{F03A7F29-DF29-46AD-A440-EA427D2F2567}" type="pres">
      <dgm:prSet presAssocID="{BDE2B165-A539-4D20-BA3F-F6F68042CC56}" presName="container" presStyleCnt="0">
        <dgm:presLayoutVars>
          <dgm:dir/>
          <dgm:resizeHandles val="exact"/>
        </dgm:presLayoutVars>
      </dgm:prSet>
      <dgm:spPr/>
    </dgm:pt>
    <dgm:pt modelId="{F86DE65B-0E8D-4BB9-ABE1-C634FC946CE3}" type="pres">
      <dgm:prSet presAssocID="{A16F921E-0A8A-4C90-B7B0-570F848A88FE}" presName="compNode" presStyleCnt="0"/>
      <dgm:spPr/>
    </dgm:pt>
    <dgm:pt modelId="{175E3634-CF84-4635-B2C0-662894502493}" type="pres">
      <dgm:prSet presAssocID="{A16F921E-0A8A-4C90-B7B0-570F848A88FE}" presName="iconBgRect" presStyleLbl="bgShp" presStyleIdx="0" presStyleCnt="6"/>
      <dgm:spPr>
        <a:xfrm>
          <a:off x="1040714" y="44024"/>
          <a:ext cx="1116580" cy="1116580"/>
        </a:xfrm>
        <a:prstGeom prst="ellipse">
          <a:avLst/>
        </a:prstGeom>
        <a:solidFill>
          <a:srgbClr val="FFD966">
            <a:tint val="40000"/>
            <a:hueOff val="0"/>
            <a:satOff val="0"/>
            <a:lumOff val="0"/>
            <a:alphaOff val="0"/>
          </a:srgbClr>
        </a:solidFill>
        <a:ln>
          <a:noFill/>
        </a:ln>
        <a:effectLst/>
      </dgm:spPr>
    </dgm:pt>
    <dgm:pt modelId="{42E53357-81A2-49DB-A074-4C58753B2932}" type="pres">
      <dgm:prSet presAssocID="{A16F921E-0A8A-4C90-B7B0-570F848A88FE}" presName="iconRect" presStyleLbl="node1" presStyleIdx="0" presStyleCnt="6" custScaleX="91707" custScaleY="110805" custLinFactNeighborX="7844" custLinFactNeighborY="-1961"/>
      <dgm:spPr>
        <a:blipFill rotWithShape="1">
          <a:blip xmlns:r="http://schemas.openxmlformats.org/officeDocument/2006/relationships" r:embed="rId1"/>
          <a:srcRect/>
          <a:stretch>
            <a:fillRect t="-2000" b="-2000"/>
          </a:stretch>
        </a:blipFill>
        <a:ln>
          <a:noFill/>
        </a:ln>
      </dgm:spPr>
    </dgm:pt>
    <dgm:pt modelId="{BB94DDF4-9149-414A-8157-12AE559387AE}" type="pres">
      <dgm:prSet presAssocID="{A16F921E-0A8A-4C90-B7B0-570F848A88FE}" presName="spaceRect" presStyleCnt="0"/>
      <dgm:spPr/>
    </dgm:pt>
    <dgm:pt modelId="{8A1FA678-B6A8-4FA8-82CE-B35E100C1B62}" type="pres">
      <dgm:prSet presAssocID="{A16F921E-0A8A-4C90-B7B0-570F848A88FE}" presName="textRect" presStyleLbl="revTx" presStyleIdx="0" presStyleCnt="6" custLinFactNeighborY="5120">
        <dgm:presLayoutVars>
          <dgm:chMax val="1"/>
          <dgm:chPref val="1"/>
        </dgm:presLayoutVars>
      </dgm:prSet>
      <dgm:spPr/>
    </dgm:pt>
    <dgm:pt modelId="{694B709B-E380-41A1-BC3C-8C53148BD600}" type="pres">
      <dgm:prSet presAssocID="{C957FBD5-A1A4-405A-8044-B429E61D4790}" presName="sibTrans" presStyleLbl="sibTrans2D1" presStyleIdx="0" presStyleCnt="0"/>
      <dgm:spPr/>
    </dgm:pt>
    <dgm:pt modelId="{7E9F32D3-A7EA-4B8C-B4F0-33DE9BC27520}" type="pres">
      <dgm:prSet presAssocID="{EBF70F52-47F8-4FF6-8B36-81A77F0D474A}" presName="compNode" presStyleCnt="0"/>
      <dgm:spPr/>
    </dgm:pt>
    <dgm:pt modelId="{40C35989-32B0-4979-8504-563A13C03AF5}" type="pres">
      <dgm:prSet presAssocID="{EBF70F52-47F8-4FF6-8B36-81A77F0D474A}" presName="iconBgRect" presStyleLbl="bgShp" presStyleIdx="1" presStyleCnt="6" custLinFactNeighborX="29566"/>
      <dgm:spPr/>
    </dgm:pt>
    <dgm:pt modelId="{CFA7E42C-180C-4C24-81D1-424096A49C09}" type="pres">
      <dgm:prSet presAssocID="{EBF70F52-47F8-4FF6-8B36-81A77F0D474A}" presName="iconRect" presStyleLbl="node1" presStyleIdx="1" presStyleCnt="6" custScaleX="94094" custScaleY="93941" custLinFactNeighborX="52947" custLinFactNeighborY="-3922"/>
      <dgm:spPr>
        <a:blipFill rotWithShape="1">
          <a:blip xmlns:r="http://schemas.openxmlformats.org/officeDocument/2006/relationships" r:embed="rId2"/>
          <a:srcRect/>
          <a:stretch>
            <a:fillRect/>
          </a:stretch>
        </a:blipFill>
        <a:ln>
          <a:noFill/>
        </a:ln>
      </dgm:spPr>
    </dgm:pt>
    <dgm:pt modelId="{2386DE64-00B5-4A79-9533-F24C12B69176}" type="pres">
      <dgm:prSet presAssocID="{EBF70F52-47F8-4FF6-8B36-81A77F0D474A}" presName="spaceRect" presStyleCnt="0"/>
      <dgm:spPr/>
    </dgm:pt>
    <dgm:pt modelId="{09BF9F20-26E4-4422-92F3-FB19C77A25B2}" type="pres">
      <dgm:prSet presAssocID="{EBF70F52-47F8-4FF6-8B36-81A77F0D474A}" presName="textRect" presStyleLbl="revTx" presStyleIdx="1" presStyleCnt="6" custLinFactNeighborX="10817" custLinFactNeighborY="14959">
        <dgm:presLayoutVars>
          <dgm:chMax val="1"/>
          <dgm:chPref val="1"/>
        </dgm:presLayoutVars>
      </dgm:prSet>
      <dgm:spPr/>
    </dgm:pt>
    <dgm:pt modelId="{DF613873-7158-4437-B2E8-7FA56E73963C}" type="pres">
      <dgm:prSet presAssocID="{AD9A181C-4A80-43F0-8797-B25D195C7DF2}" presName="sibTrans" presStyleLbl="sibTrans2D1" presStyleIdx="0" presStyleCnt="0"/>
      <dgm:spPr/>
    </dgm:pt>
    <dgm:pt modelId="{5E401565-71B2-4C00-B136-EFC19A68795A}" type="pres">
      <dgm:prSet presAssocID="{AC0F0262-C7FD-4064-879E-33F5D9AFBBE5}" presName="compNode" presStyleCnt="0"/>
      <dgm:spPr/>
    </dgm:pt>
    <dgm:pt modelId="{ED186BE5-74DD-42F0-A2FD-188126608282}" type="pres">
      <dgm:prSet presAssocID="{AC0F0262-C7FD-4064-879E-33F5D9AFBBE5}" presName="iconBgRect" presStyleLbl="bgShp" presStyleIdx="2" presStyleCnt="6" custLinFactNeighborY="-17056"/>
      <dgm:spPr>
        <a:xfrm>
          <a:off x="1040714" y="1855653"/>
          <a:ext cx="1116580" cy="1116580"/>
        </a:xfrm>
        <a:prstGeom prst="ellipse">
          <a:avLst/>
        </a:prstGeom>
        <a:solidFill>
          <a:srgbClr val="FFD966">
            <a:tint val="40000"/>
            <a:hueOff val="0"/>
            <a:satOff val="0"/>
            <a:lumOff val="0"/>
            <a:alphaOff val="0"/>
          </a:srgbClr>
        </a:solidFill>
        <a:ln>
          <a:noFill/>
        </a:ln>
        <a:effectLst/>
      </dgm:spPr>
    </dgm:pt>
    <dgm:pt modelId="{5821177C-B8B7-4E80-A47F-97B5AE90425C}" type="pres">
      <dgm:prSet presAssocID="{AC0F0262-C7FD-4064-879E-33F5D9AFBBE5}" presName="iconRect" presStyleLbl="node1" presStyleIdx="2" presStyleCnt="6" custScaleX="99160" custScaleY="112987" custLinFactNeighborX="4118" custLinFactNeighborY="-30199"/>
      <dgm:spPr>
        <a:blipFill rotWithShape="1">
          <a:blip xmlns:r="http://schemas.openxmlformats.org/officeDocument/2006/relationships" r:embed="rId3"/>
          <a:srcRect/>
          <a:stretch>
            <a:fillRect/>
          </a:stretch>
        </a:blipFill>
        <a:ln>
          <a:noFill/>
        </a:ln>
      </dgm:spPr>
    </dgm:pt>
    <dgm:pt modelId="{5DA3C977-1A95-413D-8056-AE5B757765EC}" type="pres">
      <dgm:prSet presAssocID="{AC0F0262-C7FD-4064-879E-33F5D9AFBBE5}" presName="spaceRect" presStyleCnt="0"/>
      <dgm:spPr/>
    </dgm:pt>
    <dgm:pt modelId="{50FF71C2-ABD7-40A5-872C-129F1E4593C0}" type="pres">
      <dgm:prSet presAssocID="{AC0F0262-C7FD-4064-879E-33F5D9AFBBE5}" presName="textRect" presStyleLbl="revTx" presStyleIdx="2" presStyleCnt="6" custLinFactNeighborY="-4768">
        <dgm:presLayoutVars>
          <dgm:chMax val="1"/>
          <dgm:chPref val="1"/>
        </dgm:presLayoutVars>
      </dgm:prSet>
      <dgm:spPr/>
    </dgm:pt>
    <dgm:pt modelId="{7FA0AEC6-0498-4F66-A7F3-D05EA90E58BC}" type="pres">
      <dgm:prSet presAssocID="{AFC0A11A-3669-469F-A82A-85753FA17EC2}" presName="sibTrans" presStyleLbl="sibTrans2D1" presStyleIdx="0" presStyleCnt="0"/>
      <dgm:spPr/>
    </dgm:pt>
    <dgm:pt modelId="{B202802E-45B7-4E48-B6E6-5F95B7FE3FF1}" type="pres">
      <dgm:prSet presAssocID="{C291FC48-5172-41E1-A46D-B7E9608922D2}" presName="compNode" presStyleCnt="0"/>
      <dgm:spPr/>
    </dgm:pt>
    <dgm:pt modelId="{9759BE8F-3F17-4A82-8437-2874B04B3ABC}" type="pres">
      <dgm:prSet presAssocID="{C291FC48-5172-41E1-A46D-B7E9608922D2}" presName="iconBgRect" presStyleLbl="bgShp" presStyleIdx="3" presStyleCnt="6" custLinFactNeighborX="28427" custLinFactNeighborY="-19331"/>
      <dgm:spPr/>
    </dgm:pt>
    <dgm:pt modelId="{4FDAD777-4344-4949-88F9-070C29F3AB36}" type="pres">
      <dgm:prSet presAssocID="{C291FC48-5172-41E1-A46D-B7E9608922D2}" presName="iconRect" presStyleLbl="node1" presStyleIdx="3" presStyleCnt="6" custScaleX="104291" custScaleY="122400" custLinFactNeighborX="49025" custLinFactNeighborY="-31376"/>
      <dgm:spPr>
        <a:blipFill rotWithShape="1">
          <a:blip xmlns:r="http://schemas.openxmlformats.org/officeDocument/2006/relationships" r:embed="rId4"/>
          <a:srcRect/>
          <a:stretch>
            <a:fillRect/>
          </a:stretch>
        </a:blipFill>
        <a:ln>
          <a:noFill/>
        </a:ln>
      </dgm:spPr>
    </dgm:pt>
    <dgm:pt modelId="{AB5A1A84-FDE3-4060-AA9B-9AE00E3D40E1}" type="pres">
      <dgm:prSet presAssocID="{C291FC48-5172-41E1-A46D-B7E9608922D2}" presName="spaceRect" presStyleCnt="0"/>
      <dgm:spPr/>
    </dgm:pt>
    <dgm:pt modelId="{984A5470-2D45-4E00-97DD-A4F6EFD000E5}" type="pres">
      <dgm:prSet presAssocID="{C291FC48-5172-41E1-A46D-B7E9608922D2}" presName="textRect" presStyleLbl="revTx" presStyleIdx="3" presStyleCnt="6" custLinFactNeighborX="14513" custLinFactNeighborY="-4803">
        <dgm:presLayoutVars>
          <dgm:chMax val="1"/>
          <dgm:chPref val="1"/>
        </dgm:presLayoutVars>
      </dgm:prSet>
      <dgm:spPr/>
    </dgm:pt>
    <dgm:pt modelId="{319A387E-DAD8-441E-A2AD-C55B1DC3EA5D}" type="pres">
      <dgm:prSet presAssocID="{DF5FD0B2-60D8-4EB5-B3C8-8A15A6F7B302}" presName="sibTrans" presStyleLbl="sibTrans2D1" presStyleIdx="0" presStyleCnt="0"/>
      <dgm:spPr/>
    </dgm:pt>
    <dgm:pt modelId="{248EAA24-D3B0-47AA-B6F1-40E99AA55852}" type="pres">
      <dgm:prSet presAssocID="{50B120D5-404F-4364-A75D-C2EFDEF5D130}" presName="compNode" presStyleCnt="0"/>
      <dgm:spPr/>
    </dgm:pt>
    <dgm:pt modelId="{13E77307-195C-4C38-A9F5-FBCBC0E2CDCD}" type="pres">
      <dgm:prSet presAssocID="{50B120D5-404F-4364-A75D-C2EFDEF5D130}" presName="iconBgRect" presStyleLbl="bgShp" presStyleIdx="4" presStyleCnt="6" custLinFactNeighborX="-3413" custLinFactNeighborY="-29573"/>
      <dgm:spPr/>
    </dgm:pt>
    <dgm:pt modelId="{1EE9871D-0CA2-405B-ACD2-9FBEDE7CD061}" type="pres">
      <dgm:prSet presAssocID="{50B120D5-404F-4364-A75D-C2EFDEF5D130}" presName="iconRect" presStyleLbl="node1" presStyleIdx="4" presStyleCnt="6" custScaleX="108573" custScaleY="132820" custLinFactNeighborX="-1373" custLinFactNeighborY="-48241"/>
      <dgm:spPr>
        <a:blipFill rotWithShape="1">
          <a:blip xmlns:r="http://schemas.openxmlformats.org/officeDocument/2006/relationships" r:embed="rId5"/>
          <a:srcRect/>
          <a:stretch>
            <a:fillRect/>
          </a:stretch>
        </a:blipFill>
        <a:ln>
          <a:noFill/>
        </a:ln>
      </dgm:spPr>
    </dgm:pt>
    <dgm:pt modelId="{4543E8B0-C218-4C7B-976F-4CD2CD0B6029}" type="pres">
      <dgm:prSet presAssocID="{50B120D5-404F-4364-A75D-C2EFDEF5D130}" presName="spaceRect" presStyleCnt="0"/>
      <dgm:spPr/>
    </dgm:pt>
    <dgm:pt modelId="{6A01E204-1D51-4E2B-B3CA-9FFD7EB51D46}" type="pres">
      <dgm:prSet presAssocID="{50B120D5-404F-4364-A75D-C2EFDEF5D130}" presName="textRect" presStyleLbl="revTx" presStyleIdx="4" presStyleCnt="6" custLinFactNeighborX="3860" custLinFactNeighborY="-17857">
        <dgm:presLayoutVars>
          <dgm:chMax val="1"/>
          <dgm:chPref val="1"/>
        </dgm:presLayoutVars>
      </dgm:prSet>
      <dgm:spPr/>
    </dgm:pt>
    <dgm:pt modelId="{F1FD88F7-00E6-4806-BB90-66EFB2F924FC}" type="pres">
      <dgm:prSet presAssocID="{BD30BDD9-6676-4880-8621-C561CD0E726D}" presName="sibTrans" presStyleLbl="sibTrans2D1" presStyleIdx="0" presStyleCnt="0"/>
      <dgm:spPr/>
    </dgm:pt>
    <dgm:pt modelId="{382AD021-F10A-4C8B-94FC-F66BE308084E}" type="pres">
      <dgm:prSet presAssocID="{7C513263-24F1-4CE1-829B-675334D9DC2B}" presName="compNode" presStyleCnt="0"/>
      <dgm:spPr/>
    </dgm:pt>
    <dgm:pt modelId="{0768BE2B-3DF0-4AD5-A26A-E5761F260248}" type="pres">
      <dgm:prSet presAssocID="{7C513263-24F1-4CE1-829B-675334D9DC2B}" presName="iconBgRect" presStyleLbl="bgShp" presStyleIdx="5" presStyleCnt="6" custLinFactNeighborX="27290" custLinFactNeighborY="-25023"/>
      <dgm:spPr/>
    </dgm:pt>
    <dgm:pt modelId="{43749EFC-5787-4438-A147-26E6DF2FABA8}" type="pres">
      <dgm:prSet presAssocID="{7C513263-24F1-4CE1-829B-675334D9DC2B}" presName="iconRect" presStyleLbl="node1" presStyleIdx="5" presStyleCnt="6" custScaleX="83872" custScaleY="123800" custLinFactNeighborX="48681" custLinFactNeighborY="-41182"/>
      <dgm:spPr>
        <a:blipFill rotWithShape="1">
          <a:blip xmlns:r="http://schemas.openxmlformats.org/officeDocument/2006/relationships" r:embed="rId6"/>
          <a:srcRect/>
          <a:stretch>
            <a:fillRect/>
          </a:stretch>
        </a:blipFill>
        <a:ln>
          <a:noFill/>
        </a:ln>
      </dgm:spPr>
    </dgm:pt>
    <dgm:pt modelId="{613AC892-2466-406F-A8FF-08D0C5B61639}" type="pres">
      <dgm:prSet presAssocID="{7C513263-24F1-4CE1-829B-675334D9DC2B}" presName="spaceRect" presStyleCnt="0"/>
      <dgm:spPr/>
    </dgm:pt>
    <dgm:pt modelId="{FD8E54CA-3942-4E03-BC34-778F6A300042}" type="pres">
      <dgm:prSet presAssocID="{7C513263-24F1-4CE1-829B-675334D9DC2B}" presName="textRect" presStyleLbl="revTx" presStyleIdx="5" presStyleCnt="6" custLinFactNeighborX="12372" custLinFactNeighborY="-21384">
        <dgm:presLayoutVars>
          <dgm:chMax val="1"/>
          <dgm:chPref val="1"/>
        </dgm:presLayoutVars>
      </dgm:prSet>
      <dgm:spPr/>
    </dgm:pt>
  </dgm:ptLst>
  <dgm:cxnLst>
    <dgm:cxn modelId="{B32C2F02-6BAF-490D-BFBA-FC107A246B96}" type="presOf" srcId="{A16F921E-0A8A-4C90-B7B0-570F848A88FE}" destId="{8A1FA678-B6A8-4FA8-82CE-B35E100C1B62}" srcOrd="0" destOrd="0" presId="urn:microsoft.com/office/officeart/2018/2/layout/IconCircleList"/>
    <dgm:cxn modelId="{FE6B1C5B-A6D9-434B-9974-763FFC946C4B}" srcId="{BDE2B165-A539-4D20-BA3F-F6F68042CC56}" destId="{A16F921E-0A8A-4C90-B7B0-570F848A88FE}" srcOrd="0" destOrd="0" parTransId="{72055F9E-65E1-4A7A-88EB-761A6B38C930}" sibTransId="{C957FBD5-A1A4-405A-8044-B429E61D4790}"/>
    <dgm:cxn modelId="{6F11B650-6787-443B-A2A4-97B94AA5BA3E}" srcId="{BDE2B165-A539-4D20-BA3F-F6F68042CC56}" destId="{7C513263-24F1-4CE1-829B-675334D9DC2B}" srcOrd="5" destOrd="0" parTransId="{FB8D2C6C-49CA-462C-8182-03139D008145}" sibTransId="{C5205704-1E7F-42F9-8A25-21341FC4E708}"/>
    <dgm:cxn modelId="{08901359-A8B1-4CC6-BA27-03B65E749AD5}" srcId="{BDE2B165-A539-4D20-BA3F-F6F68042CC56}" destId="{50B120D5-404F-4364-A75D-C2EFDEF5D130}" srcOrd="4" destOrd="0" parTransId="{D505EAA6-6D63-4E9E-8693-79DA83F27B4B}" sibTransId="{BD30BDD9-6676-4880-8621-C561CD0E726D}"/>
    <dgm:cxn modelId="{A9790D84-8C58-4B66-913E-AE1DAE42F4BB}" type="presOf" srcId="{C957FBD5-A1A4-405A-8044-B429E61D4790}" destId="{694B709B-E380-41A1-BC3C-8C53148BD600}" srcOrd="0" destOrd="0" presId="urn:microsoft.com/office/officeart/2018/2/layout/IconCircleList"/>
    <dgm:cxn modelId="{E940F684-A60C-4246-AB31-B1A4D87881B2}" type="presOf" srcId="{DF5FD0B2-60D8-4EB5-B3C8-8A15A6F7B302}" destId="{319A387E-DAD8-441E-A2AD-C55B1DC3EA5D}" srcOrd="0" destOrd="0" presId="urn:microsoft.com/office/officeart/2018/2/layout/IconCircleList"/>
    <dgm:cxn modelId="{E87F5891-34DF-4381-9DB3-5B758302A2E9}" type="presOf" srcId="{EBF70F52-47F8-4FF6-8B36-81A77F0D474A}" destId="{09BF9F20-26E4-4422-92F3-FB19C77A25B2}" srcOrd="0" destOrd="0" presId="urn:microsoft.com/office/officeart/2018/2/layout/IconCircleList"/>
    <dgm:cxn modelId="{E2EF2A93-4690-4DDA-83D6-D6DEA89C17A6}" type="presOf" srcId="{BD30BDD9-6676-4880-8621-C561CD0E726D}" destId="{F1FD88F7-00E6-4806-BB90-66EFB2F924FC}" srcOrd="0" destOrd="0" presId="urn:microsoft.com/office/officeart/2018/2/layout/IconCircleList"/>
    <dgm:cxn modelId="{FEB5669C-D559-4271-8A5D-65E2839E2245}" srcId="{BDE2B165-A539-4D20-BA3F-F6F68042CC56}" destId="{EBF70F52-47F8-4FF6-8B36-81A77F0D474A}" srcOrd="1" destOrd="0" parTransId="{338589D8-2062-43E3-8355-C12ECE767905}" sibTransId="{AD9A181C-4A80-43F0-8797-B25D195C7DF2}"/>
    <dgm:cxn modelId="{9F0D129D-876C-46C3-A8EF-2A85EA21327E}" type="presOf" srcId="{AC0F0262-C7FD-4064-879E-33F5D9AFBBE5}" destId="{50FF71C2-ABD7-40A5-872C-129F1E4593C0}" srcOrd="0" destOrd="0" presId="urn:microsoft.com/office/officeart/2018/2/layout/IconCircleList"/>
    <dgm:cxn modelId="{FCAAFBA6-C13B-47B2-8A34-966735E58B3B}" type="presOf" srcId="{AD9A181C-4A80-43F0-8797-B25D195C7DF2}" destId="{DF613873-7158-4437-B2E8-7FA56E73963C}" srcOrd="0" destOrd="0" presId="urn:microsoft.com/office/officeart/2018/2/layout/IconCircleList"/>
    <dgm:cxn modelId="{B9C8D3A8-FBE7-4C80-B411-736EFA4E92D9}" type="presOf" srcId="{50B120D5-404F-4364-A75D-C2EFDEF5D130}" destId="{6A01E204-1D51-4E2B-B3CA-9FFD7EB51D46}" srcOrd="0" destOrd="0" presId="urn:microsoft.com/office/officeart/2018/2/layout/IconCircleList"/>
    <dgm:cxn modelId="{07C561CA-6E26-4B4D-B78D-A865213262FD}" type="presOf" srcId="{C291FC48-5172-41E1-A46D-B7E9608922D2}" destId="{984A5470-2D45-4E00-97DD-A4F6EFD000E5}" srcOrd="0" destOrd="0" presId="urn:microsoft.com/office/officeart/2018/2/layout/IconCircleList"/>
    <dgm:cxn modelId="{92F3B9CD-D671-4922-91B2-A1DA24331917}" type="presOf" srcId="{BDE2B165-A539-4D20-BA3F-F6F68042CC56}" destId="{B54DD7C6-A026-41E7-AA9E-2CE5705E1C7E}" srcOrd="0" destOrd="0" presId="urn:microsoft.com/office/officeart/2018/2/layout/IconCircleList"/>
    <dgm:cxn modelId="{D04D20D1-93F5-42C1-8524-0A57CC54B345}" srcId="{BDE2B165-A539-4D20-BA3F-F6F68042CC56}" destId="{C291FC48-5172-41E1-A46D-B7E9608922D2}" srcOrd="3" destOrd="0" parTransId="{1B5BAF64-7ABD-4450-8B01-0E9FFFF26A2D}" sibTransId="{DF5FD0B2-60D8-4EB5-B3C8-8A15A6F7B302}"/>
    <dgm:cxn modelId="{14807AEF-178E-4109-A442-6A8B96BCB9F2}" type="presOf" srcId="{7C513263-24F1-4CE1-829B-675334D9DC2B}" destId="{FD8E54CA-3942-4E03-BC34-778F6A300042}" srcOrd="0" destOrd="0" presId="urn:microsoft.com/office/officeart/2018/2/layout/IconCircleList"/>
    <dgm:cxn modelId="{85EB4AF3-4C19-44F7-8E3F-64AC33A510CA}" srcId="{BDE2B165-A539-4D20-BA3F-F6F68042CC56}" destId="{AC0F0262-C7FD-4064-879E-33F5D9AFBBE5}" srcOrd="2" destOrd="0" parTransId="{7A0DFC19-84AF-421C-97A7-2954A05F6D2F}" sibTransId="{AFC0A11A-3669-469F-A82A-85753FA17EC2}"/>
    <dgm:cxn modelId="{6EA080FC-E20F-422C-B02C-7623571AC8BF}" type="presOf" srcId="{AFC0A11A-3669-469F-A82A-85753FA17EC2}" destId="{7FA0AEC6-0498-4F66-A7F3-D05EA90E58BC}" srcOrd="0" destOrd="0" presId="urn:microsoft.com/office/officeart/2018/2/layout/IconCircleList"/>
    <dgm:cxn modelId="{D064D9D9-0193-4CCB-B909-91735832534D}" type="presParOf" srcId="{B54DD7C6-A026-41E7-AA9E-2CE5705E1C7E}" destId="{F03A7F29-DF29-46AD-A440-EA427D2F2567}" srcOrd="0" destOrd="0" presId="urn:microsoft.com/office/officeart/2018/2/layout/IconCircleList"/>
    <dgm:cxn modelId="{2FAD8363-126B-4FC9-9D9F-BC06D64FBDAC}" type="presParOf" srcId="{F03A7F29-DF29-46AD-A440-EA427D2F2567}" destId="{F86DE65B-0E8D-4BB9-ABE1-C634FC946CE3}" srcOrd="0" destOrd="0" presId="urn:microsoft.com/office/officeart/2018/2/layout/IconCircleList"/>
    <dgm:cxn modelId="{DE04B3A7-EF1F-4923-912A-C71908E6C635}" type="presParOf" srcId="{F86DE65B-0E8D-4BB9-ABE1-C634FC946CE3}" destId="{175E3634-CF84-4635-B2C0-662894502493}" srcOrd="0" destOrd="0" presId="urn:microsoft.com/office/officeart/2018/2/layout/IconCircleList"/>
    <dgm:cxn modelId="{303B7057-E47D-46A8-B099-0FF788E707A9}" type="presParOf" srcId="{F86DE65B-0E8D-4BB9-ABE1-C634FC946CE3}" destId="{42E53357-81A2-49DB-A074-4C58753B2932}" srcOrd="1" destOrd="0" presId="urn:microsoft.com/office/officeart/2018/2/layout/IconCircleList"/>
    <dgm:cxn modelId="{BE3F26C4-585E-4488-9661-3DEF2F3D3DF4}" type="presParOf" srcId="{F86DE65B-0E8D-4BB9-ABE1-C634FC946CE3}" destId="{BB94DDF4-9149-414A-8157-12AE559387AE}" srcOrd="2" destOrd="0" presId="urn:microsoft.com/office/officeart/2018/2/layout/IconCircleList"/>
    <dgm:cxn modelId="{7F294356-ACFC-43BA-9E4B-C408BD86A9CF}" type="presParOf" srcId="{F86DE65B-0E8D-4BB9-ABE1-C634FC946CE3}" destId="{8A1FA678-B6A8-4FA8-82CE-B35E100C1B62}" srcOrd="3" destOrd="0" presId="urn:microsoft.com/office/officeart/2018/2/layout/IconCircleList"/>
    <dgm:cxn modelId="{FFD60AF4-E476-4A7F-8D36-A0DB87FC56CA}" type="presParOf" srcId="{F03A7F29-DF29-46AD-A440-EA427D2F2567}" destId="{694B709B-E380-41A1-BC3C-8C53148BD600}" srcOrd="1" destOrd="0" presId="urn:microsoft.com/office/officeart/2018/2/layout/IconCircleList"/>
    <dgm:cxn modelId="{FFF99BC1-D45E-40AD-8C06-BB5FE9A13438}" type="presParOf" srcId="{F03A7F29-DF29-46AD-A440-EA427D2F2567}" destId="{7E9F32D3-A7EA-4B8C-B4F0-33DE9BC27520}" srcOrd="2" destOrd="0" presId="urn:microsoft.com/office/officeart/2018/2/layout/IconCircleList"/>
    <dgm:cxn modelId="{8CF119F3-B294-49ED-972C-12FF406CB88C}" type="presParOf" srcId="{7E9F32D3-A7EA-4B8C-B4F0-33DE9BC27520}" destId="{40C35989-32B0-4979-8504-563A13C03AF5}" srcOrd="0" destOrd="0" presId="urn:microsoft.com/office/officeart/2018/2/layout/IconCircleList"/>
    <dgm:cxn modelId="{7A804946-1601-4D22-98D1-456331856218}" type="presParOf" srcId="{7E9F32D3-A7EA-4B8C-B4F0-33DE9BC27520}" destId="{CFA7E42C-180C-4C24-81D1-424096A49C09}" srcOrd="1" destOrd="0" presId="urn:microsoft.com/office/officeart/2018/2/layout/IconCircleList"/>
    <dgm:cxn modelId="{49BC4C2B-786F-4080-8957-C10045033BCF}" type="presParOf" srcId="{7E9F32D3-A7EA-4B8C-B4F0-33DE9BC27520}" destId="{2386DE64-00B5-4A79-9533-F24C12B69176}" srcOrd="2" destOrd="0" presId="urn:microsoft.com/office/officeart/2018/2/layout/IconCircleList"/>
    <dgm:cxn modelId="{88BDDBEE-740F-434D-A8ED-382775A7CCF6}" type="presParOf" srcId="{7E9F32D3-A7EA-4B8C-B4F0-33DE9BC27520}" destId="{09BF9F20-26E4-4422-92F3-FB19C77A25B2}" srcOrd="3" destOrd="0" presId="urn:microsoft.com/office/officeart/2018/2/layout/IconCircleList"/>
    <dgm:cxn modelId="{A6EDBDBE-8585-4AD1-A0FA-48DFF02F39DC}" type="presParOf" srcId="{F03A7F29-DF29-46AD-A440-EA427D2F2567}" destId="{DF613873-7158-4437-B2E8-7FA56E73963C}" srcOrd="3" destOrd="0" presId="urn:microsoft.com/office/officeart/2018/2/layout/IconCircleList"/>
    <dgm:cxn modelId="{F67935A2-4B37-45D7-AF6C-226D72D7ABA3}" type="presParOf" srcId="{F03A7F29-DF29-46AD-A440-EA427D2F2567}" destId="{5E401565-71B2-4C00-B136-EFC19A68795A}" srcOrd="4" destOrd="0" presId="urn:microsoft.com/office/officeart/2018/2/layout/IconCircleList"/>
    <dgm:cxn modelId="{328460F9-B0F1-40C4-A2F5-9E7F12A1D72F}" type="presParOf" srcId="{5E401565-71B2-4C00-B136-EFC19A68795A}" destId="{ED186BE5-74DD-42F0-A2FD-188126608282}" srcOrd="0" destOrd="0" presId="urn:microsoft.com/office/officeart/2018/2/layout/IconCircleList"/>
    <dgm:cxn modelId="{85864B40-696F-433F-9E04-B03F520BBA09}" type="presParOf" srcId="{5E401565-71B2-4C00-B136-EFC19A68795A}" destId="{5821177C-B8B7-4E80-A47F-97B5AE90425C}" srcOrd="1" destOrd="0" presId="urn:microsoft.com/office/officeart/2018/2/layout/IconCircleList"/>
    <dgm:cxn modelId="{EA5D76FF-E1D4-49AD-82A1-11CEC5B5445A}" type="presParOf" srcId="{5E401565-71B2-4C00-B136-EFC19A68795A}" destId="{5DA3C977-1A95-413D-8056-AE5B757765EC}" srcOrd="2" destOrd="0" presId="urn:microsoft.com/office/officeart/2018/2/layout/IconCircleList"/>
    <dgm:cxn modelId="{9F795B26-A8D1-40E6-AA19-D938B83C9162}" type="presParOf" srcId="{5E401565-71B2-4C00-B136-EFC19A68795A}" destId="{50FF71C2-ABD7-40A5-872C-129F1E4593C0}" srcOrd="3" destOrd="0" presId="urn:microsoft.com/office/officeart/2018/2/layout/IconCircleList"/>
    <dgm:cxn modelId="{0D4B46F8-F5B8-4C19-B1B1-C653D9D94E0D}" type="presParOf" srcId="{F03A7F29-DF29-46AD-A440-EA427D2F2567}" destId="{7FA0AEC6-0498-4F66-A7F3-D05EA90E58BC}" srcOrd="5" destOrd="0" presId="urn:microsoft.com/office/officeart/2018/2/layout/IconCircleList"/>
    <dgm:cxn modelId="{C641BCE1-5DBD-41D9-B31C-098EA0835DED}" type="presParOf" srcId="{F03A7F29-DF29-46AD-A440-EA427D2F2567}" destId="{B202802E-45B7-4E48-B6E6-5F95B7FE3FF1}" srcOrd="6" destOrd="0" presId="urn:microsoft.com/office/officeart/2018/2/layout/IconCircleList"/>
    <dgm:cxn modelId="{55293895-C64B-401B-8AEB-614008199EC1}" type="presParOf" srcId="{B202802E-45B7-4E48-B6E6-5F95B7FE3FF1}" destId="{9759BE8F-3F17-4A82-8437-2874B04B3ABC}" srcOrd="0" destOrd="0" presId="urn:microsoft.com/office/officeart/2018/2/layout/IconCircleList"/>
    <dgm:cxn modelId="{688D0222-43C2-43DE-9E79-876BEF4D1948}" type="presParOf" srcId="{B202802E-45B7-4E48-B6E6-5F95B7FE3FF1}" destId="{4FDAD777-4344-4949-88F9-070C29F3AB36}" srcOrd="1" destOrd="0" presId="urn:microsoft.com/office/officeart/2018/2/layout/IconCircleList"/>
    <dgm:cxn modelId="{CC106FC8-4AA8-474C-97C6-E3B2051264AA}" type="presParOf" srcId="{B202802E-45B7-4E48-B6E6-5F95B7FE3FF1}" destId="{AB5A1A84-FDE3-4060-AA9B-9AE00E3D40E1}" srcOrd="2" destOrd="0" presId="urn:microsoft.com/office/officeart/2018/2/layout/IconCircleList"/>
    <dgm:cxn modelId="{72A4836C-D567-447B-86C7-F5D2E0573D98}" type="presParOf" srcId="{B202802E-45B7-4E48-B6E6-5F95B7FE3FF1}" destId="{984A5470-2D45-4E00-97DD-A4F6EFD000E5}" srcOrd="3" destOrd="0" presId="urn:microsoft.com/office/officeart/2018/2/layout/IconCircleList"/>
    <dgm:cxn modelId="{E52EAC28-147F-4097-A759-53FCECD6698A}" type="presParOf" srcId="{F03A7F29-DF29-46AD-A440-EA427D2F2567}" destId="{319A387E-DAD8-441E-A2AD-C55B1DC3EA5D}" srcOrd="7" destOrd="0" presId="urn:microsoft.com/office/officeart/2018/2/layout/IconCircleList"/>
    <dgm:cxn modelId="{C97E2D2A-2C30-48EB-9FD3-11C59CC8E334}" type="presParOf" srcId="{F03A7F29-DF29-46AD-A440-EA427D2F2567}" destId="{248EAA24-D3B0-47AA-B6F1-40E99AA55852}" srcOrd="8" destOrd="0" presId="urn:microsoft.com/office/officeart/2018/2/layout/IconCircleList"/>
    <dgm:cxn modelId="{2EC866A3-ADE7-452C-8EF7-2B2D9D9E5522}" type="presParOf" srcId="{248EAA24-D3B0-47AA-B6F1-40E99AA55852}" destId="{13E77307-195C-4C38-A9F5-FBCBC0E2CDCD}" srcOrd="0" destOrd="0" presId="urn:microsoft.com/office/officeart/2018/2/layout/IconCircleList"/>
    <dgm:cxn modelId="{7D3A6005-6291-4508-8997-921B5730FD44}" type="presParOf" srcId="{248EAA24-D3B0-47AA-B6F1-40E99AA55852}" destId="{1EE9871D-0CA2-405B-ACD2-9FBEDE7CD061}" srcOrd="1" destOrd="0" presId="urn:microsoft.com/office/officeart/2018/2/layout/IconCircleList"/>
    <dgm:cxn modelId="{2BCE544B-DFDF-4069-AF86-8ED1CB37FC68}" type="presParOf" srcId="{248EAA24-D3B0-47AA-B6F1-40E99AA55852}" destId="{4543E8B0-C218-4C7B-976F-4CD2CD0B6029}" srcOrd="2" destOrd="0" presId="urn:microsoft.com/office/officeart/2018/2/layout/IconCircleList"/>
    <dgm:cxn modelId="{25DDB14D-72AA-4C42-A646-39EDE035BB25}" type="presParOf" srcId="{248EAA24-D3B0-47AA-B6F1-40E99AA55852}" destId="{6A01E204-1D51-4E2B-B3CA-9FFD7EB51D46}" srcOrd="3" destOrd="0" presId="urn:microsoft.com/office/officeart/2018/2/layout/IconCircleList"/>
    <dgm:cxn modelId="{9BE49242-AF20-441F-B91D-EF5B129091AC}" type="presParOf" srcId="{F03A7F29-DF29-46AD-A440-EA427D2F2567}" destId="{F1FD88F7-00E6-4806-BB90-66EFB2F924FC}" srcOrd="9" destOrd="0" presId="urn:microsoft.com/office/officeart/2018/2/layout/IconCircleList"/>
    <dgm:cxn modelId="{297FD60E-E348-4A82-969C-3D5B415E06BF}" type="presParOf" srcId="{F03A7F29-DF29-46AD-A440-EA427D2F2567}" destId="{382AD021-F10A-4C8B-94FC-F66BE308084E}" srcOrd="10" destOrd="0" presId="urn:microsoft.com/office/officeart/2018/2/layout/IconCircleList"/>
    <dgm:cxn modelId="{5559F76A-C1E2-4031-A0D5-CF59B6FC7FA5}" type="presParOf" srcId="{382AD021-F10A-4C8B-94FC-F66BE308084E}" destId="{0768BE2B-3DF0-4AD5-A26A-E5761F260248}" srcOrd="0" destOrd="0" presId="urn:microsoft.com/office/officeart/2018/2/layout/IconCircleList"/>
    <dgm:cxn modelId="{774CB68F-0808-4488-817B-B4A6D83809A9}" type="presParOf" srcId="{382AD021-F10A-4C8B-94FC-F66BE308084E}" destId="{43749EFC-5787-4438-A147-26E6DF2FABA8}" srcOrd="1" destOrd="0" presId="urn:microsoft.com/office/officeart/2018/2/layout/IconCircleList"/>
    <dgm:cxn modelId="{71082A86-2210-49B3-A844-B3136865FD6D}" type="presParOf" srcId="{382AD021-F10A-4C8B-94FC-F66BE308084E}" destId="{613AC892-2466-406F-A8FF-08D0C5B61639}" srcOrd="2" destOrd="0" presId="urn:microsoft.com/office/officeart/2018/2/layout/IconCircleList"/>
    <dgm:cxn modelId="{44736165-A3D9-4D09-9186-0A45CCFB8F7D}" type="presParOf" srcId="{382AD021-F10A-4C8B-94FC-F66BE308084E}" destId="{FD8E54CA-3942-4E03-BC34-778F6A300042}" srcOrd="3" destOrd="0" presId="urn:microsoft.com/office/officeart/2018/2/layout/IconCircle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5E028-7C59-44CE-9F58-56FD1136216B}">
      <dsp:nvSpPr>
        <dsp:cNvPr id="0" name=""/>
        <dsp:cNvSpPr/>
      </dsp:nvSpPr>
      <dsp:spPr>
        <a:xfrm>
          <a:off x="0" y="256912"/>
          <a:ext cx="5777265" cy="352800"/>
        </a:xfrm>
        <a:prstGeom prst="rect">
          <a:avLst/>
        </a:prstGeom>
        <a:solidFill>
          <a:schemeClr val="lt1">
            <a:alpha val="90000"/>
            <a:hueOff val="0"/>
            <a:satOff val="0"/>
            <a:lumOff val="0"/>
            <a:alphaOff val="0"/>
          </a:scheme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sp>
    <dsp:sp modelId="{CAB91F08-3C73-4874-9E85-114678B32C8C}">
      <dsp:nvSpPr>
        <dsp:cNvPr id="0" name=""/>
        <dsp:cNvSpPr/>
      </dsp:nvSpPr>
      <dsp:spPr>
        <a:xfrm>
          <a:off x="288863" y="50272"/>
          <a:ext cx="4044086" cy="413280"/>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857" tIns="0" rIns="152857"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i="0" kern="1200" dirty="0"/>
            <a:t>Legacy App Modernization</a:t>
          </a:r>
          <a:endParaRPr lang="en-AE" sz="1600" b="1" kern="1200" dirty="0"/>
        </a:p>
      </dsp:txBody>
      <dsp:txXfrm>
        <a:off x="309038" y="70447"/>
        <a:ext cx="4003736" cy="372930"/>
      </dsp:txXfrm>
    </dsp:sp>
    <dsp:sp modelId="{1E26C687-757D-4A9C-AFFD-9D6B87946719}">
      <dsp:nvSpPr>
        <dsp:cNvPr id="0" name=""/>
        <dsp:cNvSpPr/>
      </dsp:nvSpPr>
      <dsp:spPr>
        <a:xfrm>
          <a:off x="0" y="891952"/>
          <a:ext cx="5777265" cy="352800"/>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sp>
    <dsp:sp modelId="{7B78CD55-EAA4-4343-9650-7A2D8BAF68FC}">
      <dsp:nvSpPr>
        <dsp:cNvPr id="0" name=""/>
        <dsp:cNvSpPr/>
      </dsp:nvSpPr>
      <dsp:spPr>
        <a:xfrm>
          <a:off x="288863" y="685312"/>
          <a:ext cx="4044086" cy="41328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857" tIns="0" rIns="152857"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i="0" kern="1200" dirty="0"/>
            <a:t>Cloud Migration</a:t>
          </a:r>
          <a:endParaRPr lang="en-AE" sz="1600" b="1" kern="1200" dirty="0"/>
        </a:p>
      </dsp:txBody>
      <dsp:txXfrm>
        <a:off x="309038" y="705487"/>
        <a:ext cx="4003736" cy="372930"/>
      </dsp:txXfrm>
    </dsp:sp>
    <dsp:sp modelId="{7C4F5B17-2E7A-4CCC-8638-CD18DF9D9D2D}">
      <dsp:nvSpPr>
        <dsp:cNvPr id="0" name=""/>
        <dsp:cNvSpPr/>
      </dsp:nvSpPr>
      <dsp:spPr>
        <a:xfrm>
          <a:off x="0" y="1526992"/>
          <a:ext cx="5777265" cy="352800"/>
        </a:xfrm>
        <a:prstGeom prst="rect">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sp>
    <dsp:sp modelId="{759A2485-0B24-437B-B397-29A4928F5455}">
      <dsp:nvSpPr>
        <dsp:cNvPr id="0" name=""/>
        <dsp:cNvSpPr/>
      </dsp:nvSpPr>
      <dsp:spPr>
        <a:xfrm>
          <a:off x="288863" y="1320352"/>
          <a:ext cx="4044086" cy="4132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857" tIns="0" rIns="152857"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kern="1200" dirty="0"/>
            <a:t>Cloud Native App Development</a:t>
          </a:r>
          <a:endParaRPr lang="en-AE" sz="1600" b="1" kern="1200" dirty="0"/>
        </a:p>
      </dsp:txBody>
      <dsp:txXfrm>
        <a:off x="309038" y="1340527"/>
        <a:ext cx="4003736" cy="372930"/>
      </dsp:txXfrm>
    </dsp:sp>
    <dsp:sp modelId="{10932D0A-05DA-478C-94F2-CBFB96E96BA0}">
      <dsp:nvSpPr>
        <dsp:cNvPr id="0" name=""/>
        <dsp:cNvSpPr/>
      </dsp:nvSpPr>
      <dsp:spPr>
        <a:xfrm>
          <a:off x="0" y="2162032"/>
          <a:ext cx="5777265" cy="352800"/>
        </a:xfrm>
        <a:prstGeom prst="rect">
          <a:avLst/>
        </a:prstGeom>
        <a:solidFill>
          <a:schemeClr val="lt1">
            <a:alpha val="90000"/>
            <a:hueOff val="0"/>
            <a:satOff val="0"/>
            <a:lumOff val="0"/>
            <a:alphaOff val="0"/>
          </a:schemeClr>
        </a:solidFill>
        <a:ln w="25400" cap="flat" cmpd="sng" algn="ctr">
          <a:solidFill>
            <a:srgbClr val="182758"/>
          </a:solidFill>
          <a:prstDash val="solid"/>
        </a:ln>
        <a:effectLst/>
      </dsp:spPr>
      <dsp:style>
        <a:lnRef idx="2">
          <a:scrgbClr r="0" g="0" b="0"/>
        </a:lnRef>
        <a:fillRef idx="1">
          <a:scrgbClr r="0" g="0" b="0"/>
        </a:fillRef>
        <a:effectRef idx="0">
          <a:scrgbClr r="0" g="0" b="0"/>
        </a:effectRef>
        <a:fontRef idx="minor"/>
      </dsp:style>
    </dsp:sp>
    <dsp:sp modelId="{0EA4EC2D-C355-4E56-B677-4751F1C993DF}">
      <dsp:nvSpPr>
        <dsp:cNvPr id="0" name=""/>
        <dsp:cNvSpPr/>
      </dsp:nvSpPr>
      <dsp:spPr>
        <a:xfrm>
          <a:off x="288863" y="1955392"/>
          <a:ext cx="4044086" cy="413280"/>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857" tIns="0" rIns="152857"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i="0" kern="1200" dirty="0"/>
            <a:t>DevSecOps</a:t>
          </a:r>
          <a:endParaRPr lang="en-AE" sz="1600" b="1" kern="1200" dirty="0"/>
        </a:p>
      </dsp:txBody>
      <dsp:txXfrm>
        <a:off x="309038" y="1975567"/>
        <a:ext cx="4003736" cy="372930"/>
      </dsp:txXfrm>
    </dsp:sp>
    <dsp:sp modelId="{829CB90A-C9C4-40DA-BF31-90D56F901CBD}">
      <dsp:nvSpPr>
        <dsp:cNvPr id="0" name=""/>
        <dsp:cNvSpPr/>
      </dsp:nvSpPr>
      <dsp:spPr>
        <a:xfrm>
          <a:off x="0" y="2797072"/>
          <a:ext cx="5777265" cy="352800"/>
        </a:xfrm>
        <a:prstGeom prst="rect">
          <a:avLst/>
        </a:prstGeom>
        <a:solidFill>
          <a:schemeClr val="lt1">
            <a:alpha val="9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sp>
    <dsp:sp modelId="{CD707C81-D5BE-494C-9025-7AB0D46FBEFA}">
      <dsp:nvSpPr>
        <dsp:cNvPr id="0" name=""/>
        <dsp:cNvSpPr/>
      </dsp:nvSpPr>
      <dsp:spPr>
        <a:xfrm>
          <a:off x="288863" y="2590432"/>
          <a:ext cx="4044086" cy="41328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857" tIns="0" rIns="152857"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i="0" kern="1200" dirty="0"/>
            <a:t>Automation</a:t>
          </a:r>
          <a:endParaRPr lang="en-AE" sz="1600" b="1" kern="1200" dirty="0"/>
        </a:p>
      </dsp:txBody>
      <dsp:txXfrm>
        <a:off x="309038" y="2610607"/>
        <a:ext cx="4003736" cy="372930"/>
      </dsp:txXfrm>
    </dsp:sp>
    <dsp:sp modelId="{649E78A5-552F-4B50-AD17-3F2236297054}">
      <dsp:nvSpPr>
        <dsp:cNvPr id="0" name=""/>
        <dsp:cNvSpPr/>
      </dsp:nvSpPr>
      <dsp:spPr>
        <a:xfrm>
          <a:off x="0" y="3432112"/>
          <a:ext cx="5777265" cy="352800"/>
        </a:xfrm>
        <a:prstGeom prst="rect">
          <a:avLst/>
        </a:prstGeom>
        <a:solidFill>
          <a:schemeClr val="lt1">
            <a:alpha val="90000"/>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sp>
    <dsp:sp modelId="{819249E6-DCDC-4857-B114-D0D1C66D5000}">
      <dsp:nvSpPr>
        <dsp:cNvPr id="0" name=""/>
        <dsp:cNvSpPr/>
      </dsp:nvSpPr>
      <dsp:spPr>
        <a:xfrm>
          <a:off x="288863" y="3225472"/>
          <a:ext cx="4044086" cy="4132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857" tIns="0" rIns="152857"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kern="1200" dirty="0"/>
            <a:t>UI/UX Engineering</a:t>
          </a:r>
          <a:endParaRPr lang="en-AE" sz="1600" b="1" kern="1200" dirty="0"/>
        </a:p>
      </dsp:txBody>
      <dsp:txXfrm>
        <a:off x="309038" y="3245647"/>
        <a:ext cx="4003736"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E3634-CF84-4635-B2C0-662894502493}">
      <dsp:nvSpPr>
        <dsp:cNvPr id="0" name=""/>
        <dsp:cNvSpPr/>
      </dsp:nvSpPr>
      <dsp:spPr>
        <a:xfrm>
          <a:off x="1107865" y="81106"/>
          <a:ext cx="1291673" cy="1291673"/>
        </a:xfrm>
        <a:prstGeom prst="ellipse">
          <a:avLst/>
        </a:prstGeom>
        <a:solidFill>
          <a:srgbClr val="FFD96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42E53357-81A2-49DB-A074-4C58753B2932}">
      <dsp:nvSpPr>
        <dsp:cNvPr id="0" name=""/>
        <dsp:cNvSpPr/>
      </dsp:nvSpPr>
      <dsp:spPr>
        <a:xfrm>
          <a:off x="1468946" y="297192"/>
          <a:ext cx="687041" cy="830118"/>
        </a:xfrm>
        <a:prstGeom prst="rect">
          <a:avLst/>
        </a:prstGeom>
        <a:blipFill rotWithShape="1">
          <a:blip xmlns:r="http://schemas.openxmlformats.org/officeDocument/2006/relationships" r:embed="rId1"/>
          <a:srcRect/>
          <a:stretch>
            <a:fillRect t="-2000" b="-2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1FA678-B6A8-4FA8-82CE-B35E100C1B62}">
      <dsp:nvSpPr>
        <dsp:cNvPr id="0" name=""/>
        <dsp:cNvSpPr/>
      </dsp:nvSpPr>
      <dsp:spPr>
        <a:xfrm>
          <a:off x="2676326" y="147240"/>
          <a:ext cx="3044659" cy="1291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22300">
            <a:lnSpc>
              <a:spcPct val="90000"/>
            </a:lnSpc>
            <a:spcBef>
              <a:spcPct val="0"/>
            </a:spcBef>
            <a:spcAft>
              <a:spcPct val="35000"/>
            </a:spcAft>
            <a:buNone/>
          </a:pPr>
          <a:r>
            <a:rPr lang="en-US" sz="1400" b="1" i="0" kern="1200" dirty="0">
              <a:solidFill>
                <a:schemeClr val="tx1">
                  <a:lumMod val="85000"/>
                  <a:lumOff val="15000"/>
                </a:schemeClr>
              </a:solidFill>
              <a:latin typeface="+mn-lt"/>
              <a:ea typeface="+mn-ea"/>
              <a:cs typeface="+mn-cs"/>
            </a:rPr>
            <a:t>IDC provides a comprehensive solution to migrate monolithic applications to modern, high-performance and scalable architecture-based applications.</a:t>
          </a:r>
        </a:p>
      </dsp:txBody>
      <dsp:txXfrm>
        <a:off x="2676326" y="147240"/>
        <a:ext cx="3044659" cy="1291673"/>
      </dsp:txXfrm>
    </dsp:sp>
    <dsp:sp modelId="{40C35989-32B0-4979-8504-563A13C03AF5}">
      <dsp:nvSpPr>
        <dsp:cNvPr id="0" name=""/>
        <dsp:cNvSpPr/>
      </dsp:nvSpPr>
      <dsp:spPr>
        <a:xfrm>
          <a:off x="6633390" y="81106"/>
          <a:ext cx="1291673" cy="129167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A7E42C-180C-4C24-81D1-424096A49C09}">
      <dsp:nvSpPr>
        <dsp:cNvPr id="0" name=""/>
        <dsp:cNvSpPr/>
      </dsp:nvSpPr>
      <dsp:spPr>
        <a:xfrm>
          <a:off x="6941531" y="345671"/>
          <a:ext cx="704924" cy="703778"/>
        </a:xfrm>
        <a:prstGeom prst="rect">
          <a:avLst/>
        </a:prstGeom>
        <a:blipFill rotWithShape="1">
          <a:blip xmlns:r="http://schemas.openxmlformats.org/officeDocument/2006/relationships" r:embed="rId2"/>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BF9F20-26E4-4422-92F3-FB19C77A25B2}">
      <dsp:nvSpPr>
        <dsp:cNvPr id="0" name=""/>
        <dsp:cNvSpPr/>
      </dsp:nvSpPr>
      <dsp:spPr>
        <a:xfrm>
          <a:off x="8149295" y="274328"/>
          <a:ext cx="3044659" cy="1291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400" b="1" i="0" kern="1200" dirty="0">
              <a:solidFill>
                <a:srgbClr val="333333">
                  <a:lumMod val="85000"/>
                  <a:lumOff val="15000"/>
                </a:srgbClr>
              </a:solidFill>
              <a:latin typeface="+mn-lt"/>
              <a:ea typeface="+mn-ea"/>
              <a:cs typeface="+mn-cs"/>
            </a:rPr>
            <a:t>IDC offers a comprehensive solution to address all your cloud migration needs. With years of experience, we have a proven track record of successfully migrating to the cloud.</a:t>
          </a:r>
        </a:p>
      </dsp:txBody>
      <dsp:txXfrm>
        <a:off x="8149295" y="274328"/>
        <a:ext cx="3044659" cy="1291673"/>
      </dsp:txXfrm>
    </dsp:sp>
    <dsp:sp modelId="{ED186BE5-74DD-42F0-A2FD-188126608282}">
      <dsp:nvSpPr>
        <dsp:cNvPr id="0" name=""/>
        <dsp:cNvSpPr/>
      </dsp:nvSpPr>
      <dsp:spPr>
        <a:xfrm>
          <a:off x="1107865" y="2192365"/>
          <a:ext cx="1291673" cy="1291673"/>
        </a:xfrm>
        <a:prstGeom prst="ellipse">
          <a:avLst/>
        </a:prstGeom>
        <a:solidFill>
          <a:srgbClr val="FFD96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821177C-B8B7-4E80-A47F-97B5AE90425C}">
      <dsp:nvSpPr>
        <dsp:cNvPr id="0" name=""/>
        <dsp:cNvSpPr/>
      </dsp:nvSpPr>
      <dsp:spPr>
        <a:xfrm>
          <a:off x="1413114" y="2409035"/>
          <a:ext cx="742877" cy="846465"/>
        </a:xfrm>
        <a:prstGeom prst="rect">
          <a:avLst/>
        </a:prstGeom>
        <a:blipFill rotWithShape="1">
          <a:blip xmlns:r="http://schemas.openxmlformats.org/officeDocument/2006/relationships" r:embed="rId3"/>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FF71C2-ABD7-40A5-872C-129F1E4593C0}">
      <dsp:nvSpPr>
        <dsp:cNvPr id="0" name=""/>
        <dsp:cNvSpPr/>
      </dsp:nvSpPr>
      <dsp:spPr>
        <a:xfrm>
          <a:off x="2676326" y="2351086"/>
          <a:ext cx="3044659" cy="1291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400" b="1" i="0" kern="1200" dirty="0">
              <a:solidFill>
                <a:srgbClr val="333333">
                  <a:lumMod val="85000"/>
                  <a:lumOff val="15000"/>
                </a:srgbClr>
              </a:solidFill>
              <a:latin typeface="+mn-lt"/>
              <a:ea typeface="+mn-ea"/>
              <a:cs typeface="+mn-cs"/>
            </a:rPr>
            <a:t>IDC designs, builds, and manages custom, cloud-native applications that are driven by business needs.</a:t>
          </a:r>
        </a:p>
      </dsp:txBody>
      <dsp:txXfrm>
        <a:off x="2676326" y="2351086"/>
        <a:ext cx="3044659" cy="1291673"/>
      </dsp:txXfrm>
    </dsp:sp>
    <dsp:sp modelId="{9759BE8F-3F17-4A82-8437-2874B04B3ABC}">
      <dsp:nvSpPr>
        <dsp:cNvPr id="0" name=""/>
        <dsp:cNvSpPr/>
      </dsp:nvSpPr>
      <dsp:spPr>
        <a:xfrm>
          <a:off x="6618677" y="2162980"/>
          <a:ext cx="1291673" cy="129167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DAD777-4344-4949-88F9-070C29F3AB36}">
      <dsp:nvSpPr>
        <dsp:cNvPr id="0" name=""/>
        <dsp:cNvSpPr/>
      </dsp:nvSpPr>
      <dsp:spPr>
        <a:xfrm>
          <a:off x="6873952" y="2364958"/>
          <a:ext cx="781317" cy="916984"/>
        </a:xfrm>
        <a:prstGeom prst="rect">
          <a:avLst/>
        </a:prstGeom>
        <a:blipFill rotWithShape="1">
          <a:blip xmlns:r="http://schemas.openxmlformats.org/officeDocument/2006/relationships" r:embed="rId4"/>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4A5470-2D45-4E00-97DD-A4F6EFD000E5}">
      <dsp:nvSpPr>
        <dsp:cNvPr id="0" name=""/>
        <dsp:cNvSpPr/>
      </dsp:nvSpPr>
      <dsp:spPr>
        <a:xfrm>
          <a:off x="8261825" y="2350634"/>
          <a:ext cx="3044659" cy="1291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400" b="1" i="0" kern="1200" dirty="0">
              <a:solidFill>
                <a:srgbClr val="333333">
                  <a:lumMod val="85000"/>
                  <a:lumOff val="15000"/>
                </a:srgbClr>
              </a:solidFill>
              <a:latin typeface="+mn-lt"/>
              <a:ea typeface="+mn-ea"/>
              <a:cs typeface="+mn-cs"/>
            </a:rPr>
            <a:t>IDC offers effective services to optimize infrastructure for improved performance and cost savings.</a:t>
          </a:r>
          <a:endParaRPr lang="en-US" sz="1400" b="1" i="1" kern="1200" dirty="0">
            <a:solidFill>
              <a:srgbClr val="333333">
                <a:lumMod val="85000"/>
                <a:lumOff val="15000"/>
              </a:srgbClr>
            </a:solidFill>
            <a:latin typeface="+mn-lt"/>
            <a:ea typeface="+mn-ea"/>
            <a:cs typeface="+mn-cs"/>
          </a:endParaRPr>
        </a:p>
      </dsp:txBody>
      <dsp:txXfrm>
        <a:off x="8261825" y="2350634"/>
        <a:ext cx="3044659" cy="1291673"/>
      </dsp:txXfrm>
    </dsp:sp>
    <dsp:sp modelId="{13E77307-195C-4C38-A9F5-FBCBC0E2CDCD}">
      <dsp:nvSpPr>
        <dsp:cNvPr id="0" name=""/>
        <dsp:cNvSpPr/>
      </dsp:nvSpPr>
      <dsp:spPr>
        <a:xfrm>
          <a:off x="1063780" y="4362254"/>
          <a:ext cx="1291673" cy="129167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E9871D-0CA2-405B-ACD2-9FBEDE7CD061}">
      <dsp:nvSpPr>
        <dsp:cNvPr id="0" name=""/>
        <dsp:cNvSpPr/>
      </dsp:nvSpPr>
      <dsp:spPr>
        <a:xfrm>
          <a:off x="1336717" y="4531145"/>
          <a:ext cx="813397" cy="995048"/>
        </a:xfrm>
        <a:prstGeom prst="rect">
          <a:avLst/>
        </a:prstGeom>
        <a:blipFill rotWithShape="1">
          <a:blip xmlns:r="http://schemas.openxmlformats.org/officeDocument/2006/relationships" r:embed="rId5"/>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01E204-1D51-4E2B-B3CA-9FFD7EB51D46}">
      <dsp:nvSpPr>
        <dsp:cNvPr id="0" name=""/>
        <dsp:cNvSpPr/>
      </dsp:nvSpPr>
      <dsp:spPr>
        <a:xfrm>
          <a:off x="2793849" y="4513586"/>
          <a:ext cx="3044659" cy="1291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400" b="1" i="0" kern="1200" dirty="0">
              <a:solidFill>
                <a:srgbClr val="333333">
                  <a:lumMod val="85000"/>
                  <a:lumOff val="15000"/>
                </a:srgbClr>
              </a:solidFill>
              <a:latin typeface="+mn-lt"/>
              <a:ea typeface="+mn-ea"/>
              <a:cs typeface="+mn-cs"/>
            </a:rPr>
            <a:t>IDC automates infrastructure to minimize manual intervention and ensure a highly available system.</a:t>
          </a:r>
        </a:p>
      </dsp:txBody>
      <dsp:txXfrm>
        <a:off x="2793849" y="4513586"/>
        <a:ext cx="3044659" cy="1291673"/>
      </dsp:txXfrm>
    </dsp:sp>
    <dsp:sp modelId="{0768BE2B-3DF0-4AD5-A26A-E5761F260248}">
      <dsp:nvSpPr>
        <dsp:cNvPr id="0" name=""/>
        <dsp:cNvSpPr/>
      </dsp:nvSpPr>
      <dsp:spPr>
        <a:xfrm>
          <a:off x="6603991" y="4421025"/>
          <a:ext cx="1291673" cy="129167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749EFC-5787-4438-A147-26E6DF2FABA8}">
      <dsp:nvSpPr>
        <dsp:cNvPr id="0" name=""/>
        <dsp:cNvSpPr/>
      </dsp:nvSpPr>
      <dsp:spPr>
        <a:xfrm>
          <a:off x="6947862" y="4617817"/>
          <a:ext cx="628344" cy="927473"/>
        </a:xfrm>
        <a:prstGeom prst="rect">
          <a:avLst/>
        </a:prstGeom>
        <a:blipFill rotWithShape="1">
          <a:blip xmlns:r="http://schemas.openxmlformats.org/officeDocument/2006/relationships" r:embed="rId6"/>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8E54CA-3942-4E03-BC34-778F6A300042}">
      <dsp:nvSpPr>
        <dsp:cNvPr id="0" name=""/>
        <dsp:cNvSpPr/>
      </dsp:nvSpPr>
      <dsp:spPr>
        <a:xfrm>
          <a:off x="8196639" y="4468029"/>
          <a:ext cx="3044659" cy="1291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90000"/>
            </a:lnSpc>
            <a:spcBef>
              <a:spcPct val="0"/>
            </a:spcBef>
            <a:spcAft>
              <a:spcPct val="35000"/>
            </a:spcAft>
            <a:buNone/>
          </a:pPr>
          <a:r>
            <a:rPr lang="en-US" sz="1400" b="1" i="0" kern="1200" dirty="0">
              <a:solidFill>
                <a:srgbClr val="333333">
                  <a:lumMod val="85000"/>
                  <a:lumOff val="15000"/>
                </a:srgbClr>
              </a:solidFill>
              <a:latin typeface="+mn-lt"/>
              <a:ea typeface="+mn-ea"/>
              <a:cs typeface="+mn-cs"/>
            </a:rPr>
            <a:t>IDC's solutions stand out from the competition by providing tailored solutions that are the best fit for specific use cases.</a:t>
          </a:r>
        </a:p>
      </dsp:txBody>
      <dsp:txXfrm>
        <a:off x="8196639" y="4468029"/>
        <a:ext cx="3044659" cy="129167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C8CB0-9D06-EE4A-B207-2F97A68DF93C}" type="datetimeFigureOut">
              <a:rPr lang="en-US" smtClean="0"/>
              <a:t>7/22/2025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D5C1A8-FA97-B94E-9F8F-A5A3B13FC768}" type="slidenum">
              <a:rPr lang="en-US" smtClean="0"/>
              <a:t>‹#›</a:t>
            </a:fld>
            <a:endParaRPr lang="en-US"/>
          </a:p>
        </p:txBody>
      </p:sp>
    </p:spTree>
    <p:extLst>
      <p:ext uri="{BB962C8B-B14F-4D97-AF65-F5344CB8AC3E}">
        <p14:creationId xmlns:p14="http://schemas.microsoft.com/office/powerpoint/2010/main" val="147105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There's not enough content in this slide for me to generate speaker notes </a:t>
            </a:r>
            <a:br>
              <a:rPr lang="en-US"/>
            </a:br>
            <a:r>
              <a:rPr lang="en-US"/>
              <a:t>______</a:t>
            </a:r>
          </a:p>
          <a:p>
            <a:pPr>
              <a:buNone/>
            </a:pPr>
            <a:br>
              <a:rPr lang="en-US"/>
            </a:br>
            <a:endParaRPr lang="en-AE"/>
          </a:p>
        </p:txBody>
      </p:sp>
      <p:sp>
        <p:nvSpPr>
          <p:cNvPr id="4" name="Slide Number Placeholder 3"/>
          <p:cNvSpPr>
            <a:spLocks noGrp="1"/>
          </p:cNvSpPr>
          <p:nvPr>
            <p:ph type="sldNum" sz="quarter" idx="5"/>
          </p:nvPr>
        </p:nvSpPr>
        <p:spPr/>
        <p:txBody>
          <a:bodyPr/>
          <a:lstStyle/>
          <a:p>
            <a:fld id="{0BD5C1A8-FA97-B94E-9F8F-A5A3B13FC768}" type="slidenum">
              <a:rPr lang="en-US" smtClean="0"/>
              <a:t>1</a:t>
            </a:fld>
            <a:endParaRPr lang="en-US"/>
          </a:p>
        </p:txBody>
      </p:sp>
    </p:spTree>
    <p:extLst>
      <p:ext uri="{BB962C8B-B14F-4D97-AF65-F5344CB8AC3E}">
        <p14:creationId xmlns:p14="http://schemas.microsoft.com/office/powerpoint/2010/main" val="3249005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IDC's application modernization services include implementing microservices architecture, which breaks down monolithic applications into smaller, independent units for easier maintenance and scalability. They utilize containerization technologies like Docker and Kubernetes to ensure platform independence and efficient orchestration. DevOps automation tools such as Jenkins and Terraform streamline testing, deployment, and infrastructure provisioning, enabling rapid and reliable feature releases with zero downtime through advanced deployment strategies. Data modernization services cover migration and synchronization of SQL and NoSQL databases, ensuring seamless data replication and transformation during cloud migration.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10</a:t>
            </a:fld>
            <a:endParaRPr lang="en-US"/>
          </a:p>
        </p:txBody>
      </p:sp>
    </p:spTree>
    <p:extLst>
      <p:ext uri="{BB962C8B-B14F-4D97-AF65-F5344CB8AC3E}">
        <p14:creationId xmlns:p14="http://schemas.microsoft.com/office/powerpoint/2010/main" val="262280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IDC provides a comprehensive application modernization solution that migrates monolithic applications to modern, scalable architectures. Their services cover all aspects of cloud migration, custom cloud-native application development, infrastructure optimization for performance and cost savings, and automation to ensure high availability. IDC's tailored solutions are designed to fit specific use cases, differentiating them from competitors by focusing on business-driven outcomes and seamless cloud integration.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11</a:t>
            </a:fld>
            <a:endParaRPr lang="en-US"/>
          </a:p>
        </p:txBody>
      </p:sp>
    </p:spTree>
    <p:extLst>
      <p:ext uri="{BB962C8B-B14F-4D97-AF65-F5344CB8AC3E}">
        <p14:creationId xmlns:p14="http://schemas.microsoft.com/office/powerpoint/2010/main" val="2009498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IDC employs a platform-driven methodology for accelerated modernization outcomes, leveraging a modern ecosystem reference framework developed from extensive project experience. This approach enables customized digital transformation plans tailored to client needs, executed through a streamlined factory model to ensure optimal results. Key services include re-hosting, re-engineering, API integration, software migration, data modernization, and optimization, all designed to deliver efficient and effective application modernization.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12</a:t>
            </a:fld>
            <a:endParaRPr lang="en-US"/>
          </a:p>
        </p:txBody>
      </p:sp>
    </p:spTree>
    <p:extLst>
      <p:ext uri="{BB962C8B-B14F-4D97-AF65-F5344CB8AC3E}">
        <p14:creationId xmlns:p14="http://schemas.microsoft.com/office/powerpoint/2010/main" val="2909365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Application modernization at IDC focuses on three pillars: people, process, and technology. Optimizing human systems involves forming cross-functional teams that support value streams rather than siloed departments, with </a:t>
            </a:r>
            <a:r>
              <a:rPr lang="en-US" dirty="0" err="1"/>
              <a:t>DevSecOps</a:t>
            </a:r>
            <a:r>
              <a:rPr lang="en-US" dirty="0"/>
              <a:t> integrating security throughout development. Process automation enhances interactions between people and technology, supported by application portfolio assessments and archetype identification to prioritize modernization efforts. Technologically, IDC offers self-service models for Kubernetes and containerized applications, fostering agility and faster feature releases to adapt quickly to market and customer demands.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13</a:t>
            </a:fld>
            <a:endParaRPr lang="en-US"/>
          </a:p>
        </p:txBody>
      </p:sp>
    </p:spTree>
    <p:extLst>
      <p:ext uri="{BB962C8B-B14F-4D97-AF65-F5344CB8AC3E}">
        <p14:creationId xmlns:p14="http://schemas.microsoft.com/office/powerpoint/2010/main" val="638869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IDC begins application modernization with thorough requirement gathering to understand the current system comprehensively. This is followed by an assessment phase that collects detailed information on each system component. The insights gained guide the analysis and planning stages, ensuring that the modernization implementation is well-informed, targeted, and aligned with business objectives, leading to a successful transformation.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14</a:t>
            </a:fld>
            <a:endParaRPr lang="en-US"/>
          </a:p>
        </p:txBody>
      </p:sp>
    </p:spTree>
    <p:extLst>
      <p:ext uri="{BB962C8B-B14F-4D97-AF65-F5344CB8AC3E}">
        <p14:creationId xmlns:p14="http://schemas.microsoft.com/office/powerpoint/2010/main" val="94088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Agile transformation squads at IDC cover the full spectrum from strategy to infrastructure, ensuring legacy system transformations are fully supported. Aligning IT capabilities with business needs is critical, often requiring detailed roadmaps and alternative platforms for each functionality. IDC's approach includes solutioning—creating innovative technical solutions; orchestration—navigating stakeholder decision-making and building business cases; and execution—driving initiatives with strong agile program management focused on outcomes, balancing vision with flexibility to accelerate transformation.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15</a:t>
            </a:fld>
            <a:endParaRPr lang="en-US"/>
          </a:p>
        </p:txBody>
      </p:sp>
    </p:spTree>
    <p:extLst>
      <p:ext uri="{BB962C8B-B14F-4D97-AF65-F5344CB8AC3E}">
        <p14:creationId xmlns:p14="http://schemas.microsoft.com/office/powerpoint/2010/main" val="355214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For the Hamriyah Free Zone Authority in Sharjah, IDC developed a smart, platform-based mobile application to host essential business services like port application approvals and real-time senior management notifications. The client aimed to transform their monolithic middleware into containerized microservices aligned with a cloud-first strategy. IDC implemented an API Gateway for standardized service access and integrated real-time data from enterprise data platforms and data science models. The solution improved reliability, accelerated delivery, increased customer interactions, reduced time to market, and lowered costs through advanced deployment techniques like canary releases and feature flagging.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16</a:t>
            </a:fld>
            <a:endParaRPr lang="en-US"/>
          </a:p>
        </p:txBody>
      </p:sp>
    </p:spTree>
    <p:extLst>
      <p:ext uri="{BB962C8B-B14F-4D97-AF65-F5344CB8AC3E}">
        <p14:creationId xmlns:p14="http://schemas.microsoft.com/office/powerpoint/2010/main" val="2276755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IDC partnered with WIPRO to develop software for the NSE Parivartan Portal, automating manual processes involving key stakeholders such as Listing Compliance and Member Compliance. The modernization involved breaking down monolithic applications into microservices and automating workflows following SonarQube standards. The solution digitized manual checks and validations, simplifying data verification and enabling full project lifecycle ownership from initiation to deployment, resulting in reliable delivery and enhanced operational efficiency.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17</a:t>
            </a:fld>
            <a:endParaRPr lang="en-US"/>
          </a:p>
        </p:txBody>
      </p:sp>
    </p:spTree>
    <p:extLst>
      <p:ext uri="{BB962C8B-B14F-4D97-AF65-F5344CB8AC3E}">
        <p14:creationId xmlns:p14="http://schemas.microsoft.com/office/powerpoint/2010/main" val="1717076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IDC developed a robust loan origination system for a financial institution to enhance operational efficiency, customer satisfaction, and reduce loan approval turnaround times. The solution automated the previously manual, error-prone process by capturing and validating applicant information, supporting various loan types, and incorporating advanced credit scoring models. Integration with credit bureaus improved risk assessment accuracy, while comprehensive audit trails ensured regulatory compliance. The system also facilitated seamless collaboration and document management, streamlining the entire loan origination workflow.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18</a:t>
            </a:fld>
            <a:endParaRPr lang="en-US"/>
          </a:p>
        </p:txBody>
      </p:sp>
    </p:spTree>
    <p:extLst>
      <p:ext uri="{BB962C8B-B14F-4D97-AF65-F5344CB8AC3E}">
        <p14:creationId xmlns:p14="http://schemas.microsoft.com/office/powerpoint/2010/main" val="1000351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IDC developed the </a:t>
            </a:r>
            <a:r>
              <a:rPr lang="en-US" dirty="0" err="1"/>
              <a:t>Sahatna</a:t>
            </a:r>
            <a:r>
              <a:rPr lang="en-US" dirty="0"/>
              <a:t> mobile app to empower individuals in managing their healthcare journey through a secure, user-friendly digital platform. The app offers features such as appointment scheduling, health record access, medication tracking, and telehealth connectivity. Built on a cloud-based microservices architecture, it ensures scalability and high availability while integrating securely with external healthcare systems like EHR/EMR. An admin portal enables healthcare providers to efficiently manage operations and patient data, enhancing engagement and streamlining communication in a digital-first healthcare environment.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19</a:t>
            </a:fld>
            <a:endParaRPr lang="en-US"/>
          </a:p>
        </p:txBody>
      </p:sp>
    </p:spTree>
    <p:extLst>
      <p:ext uri="{BB962C8B-B14F-4D97-AF65-F5344CB8AC3E}">
        <p14:creationId xmlns:p14="http://schemas.microsoft.com/office/powerpoint/2010/main" val="3681679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IDC Technologies was founded in 2003 and is headquartered in Milpitas, California. With over 21 years of experience, the company has grown to employ more than 5,500 professionals worldwide. IDC is recognized for its leadership in digital solutions across various industries, backed by multiple certifications including NMSDC MBE, BBB, E-Verify, ISO standards, and CMMI Level 3. Their global presence spans North America, Europe, Australia, Singapore, Malaysia, UAE, and India, reflecting a strong international footprint and commitment to innovation and growth. </a:t>
            </a:r>
            <a:br>
              <a:rPr lang="en-US" dirty="0"/>
            </a:br>
            <a:r>
              <a:rPr lang="en-US" dirty="0"/>
              <a:t>______</a:t>
            </a:r>
          </a:p>
          <a:p>
            <a:pPr>
              <a:buNone/>
            </a:pPr>
            <a:br>
              <a:rPr lang="en-US" dirty="0"/>
            </a:br>
            <a:endParaRPr lang="en-US" dirty="0"/>
          </a:p>
        </p:txBody>
      </p:sp>
      <p:sp>
        <p:nvSpPr>
          <p:cNvPr id="4" name="Slide Number Placeholder 3"/>
          <p:cNvSpPr>
            <a:spLocks noGrp="1"/>
          </p:cNvSpPr>
          <p:nvPr>
            <p:ph type="sldNum" sz="quarter" idx="5"/>
          </p:nvPr>
        </p:nvSpPr>
        <p:spPr/>
        <p:txBody>
          <a:bodyPr/>
          <a:lstStyle/>
          <a:p>
            <a:fld id="{E514B6FA-BB50-4603-A354-12B533920DE6}" type="slidenum">
              <a:rPr lang="en-US" smtClean="0"/>
              <a:t>2</a:t>
            </a:fld>
            <a:endParaRPr lang="en-US"/>
          </a:p>
        </p:txBody>
      </p:sp>
    </p:spTree>
    <p:extLst>
      <p:ext uri="{BB962C8B-B14F-4D97-AF65-F5344CB8AC3E}">
        <p14:creationId xmlns:p14="http://schemas.microsoft.com/office/powerpoint/2010/main" val="1711085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Thank you for your attention. We appreciate the opportunity to present IDC Technologies' capabilities and solutions. Please feel free to ask any questions or discuss how we can support your digital transformation journey. </a:t>
            </a:r>
            <a:br>
              <a:rPr lang="en-US"/>
            </a:br>
            <a:r>
              <a:rPr lang="en-US"/>
              <a:t>______</a:t>
            </a:r>
          </a:p>
          <a:p>
            <a:pPr>
              <a:buNone/>
            </a:pPr>
            <a:br>
              <a:rPr lang="en-US"/>
            </a:br>
            <a:endParaRPr lang="en-AE"/>
          </a:p>
        </p:txBody>
      </p:sp>
      <p:sp>
        <p:nvSpPr>
          <p:cNvPr id="4" name="Slide Number Placeholder 3"/>
          <p:cNvSpPr>
            <a:spLocks noGrp="1"/>
          </p:cNvSpPr>
          <p:nvPr>
            <p:ph type="sldNum" sz="quarter" idx="5"/>
          </p:nvPr>
        </p:nvSpPr>
        <p:spPr/>
        <p:txBody>
          <a:bodyPr/>
          <a:lstStyle/>
          <a:p>
            <a:fld id="{0BD5C1A8-FA97-B94E-9F8F-A5A3B13FC768}" type="slidenum">
              <a:rPr lang="en-US" smtClean="0"/>
              <a:t>20</a:t>
            </a:fld>
            <a:endParaRPr lang="en-US"/>
          </a:p>
        </p:txBody>
      </p:sp>
    </p:spTree>
    <p:extLst>
      <p:ext uri="{BB962C8B-B14F-4D97-AF65-F5344CB8AC3E}">
        <p14:creationId xmlns:p14="http://schemas.microsoft.com/office/powerpoint/2010/main" val="161366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IDC Technologies has experienced 21 years of continuous growth, delivering staffing, digital, and application services through a global workforce of over 5,500 professionals. Their expertise spans application development and maintenance, big data, AI, machine learning, robotic process automation, cloud architecture, DevOps, software engineering, agile transformation, infrastructure services, automation, AIOps, and cybersecurity. This broad service portfolio enables IDC to co-create digital futures tailored to client needs, ensuring seamless delivery and innovation. </a:t>
            </a:r>
            <a:br>
              <a:rPr lang="en-US" dirty="0"/>
            </a:br>
            <a:r>
              <a:rPr lang="en-US" dirty="0"/>
              <a:t>______</a:t>
            </a:r>
          </a:p>
          <a:p>
            <a:pPr>
              <a:buNone/>
            </a:pPr>
            <a:br>
              <a:rPr lang="en-US" dirty="0"/>
            </a:br>
            <a:endParaRPr lang="ko-KR" alt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52BF807-55DD-429A-905F-03B3427F111F}" type="slidenum">
              <a:rPr kumimoji="0" lang="ko-KR" altLang="en-US" sz="12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3873331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IDC Digital, the technology division of IDC Technologies, empowers organizations to thrive in the digital era by providing innovative solutions and services. They offer a comprehensive suite of end-to-end digital and smart services that address both traditional IT needs and transformational initiatives. Acting as a one-stop IT service provider, IDC Digital accelerates business objectives through best-in-class consulting and technology solutions, ensuring clients stay competitive and agile in a rapidly evolving market. </a:t>
            </a:r>
            <a:br>
              <a:rPr lang="en-US"/>
            </a:br>
            <a:r>
              <a:rPr lang="en-US"/>
              <a:t>______</a:t>
            </a:r>
          </a:p>
          <a:p>
            <a:pPr>
              <a:buNone/>
            </a:pPr>
            <a:br>
              <a:rPr lang="en-US"/>
            </a:br>
            <a:endParaRPr lang="en-AE"/>
          </a:p>
        </p:txBody>
      </p:sp>
      <p:sp>
        <p:nvSpPr>
          <p:cNvPr id="4" name="Slide Number Placeholder 3"/>
          <p:cNvSpPr>
            <a:spLocks noGrp="1"/>
          </p:cNvSpPr>
          <p:nvPr>
            <p:ph type="sldNum" sz="quarter" idx="5"/>
          </p:nvPr>
        </p:nvSpPr>
        <p:spPr/>
        <p:txBody>
          <a:bodyPr/>
          <a:lstStyle/>
          <a:p>
            <a:fld id="{0BD5C1A8-FA97-B94E-9F8F-A5A3B13FC768}" type="slidenum">
              <a:rPr lang="en-US" smtClean="0"/>
              <a:t>4</a:t>
            </a:fld>
            <a:endParaRPr lang="en-US"/>
          </a:p>
        </p:txBody>
      </p:sp>
    </p:spTree>
    <p:extLst>
      <p:ext uri="{BB962C8B-B14F-4D97-AF65-F5344CB8AC3E}">
        <p14:creationId xmlns:p14="http://schemas.microsoft.com/office/powerpoint/2010/main" val="4016426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This slide outlines IDC Digital's extensive offering stack, covering key areas such as digital disruption, application modernization, smart services, cybersecurity, and operations support. Their capabilities include digital transformation strategy and consulting, enterprise modernization, multi-speed delivery, omni-channel microservices, cloud-first and mobile-first approaches, quality engineering, data platform transformation, AI and machine learning, blockchain, business process automation, vulnerability assessment, managed detection and response, identity and access management, and comprehensive managed support services. This diverse portfolio enables IDC to address complex client needs across the digital landscape.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5</a:t>
            </a:fld>
            <a:endParaRPr lang="en-US"/>
          </a:p>
        </p:txBody>
      </p:sp>
    </p:spTree>
    <p:extLst>
      <p:ext uri="{BB962C8B-B14F-4D97-AF65-F5344CB8AC3E}">
        <p14:creationId xmlns:p14="http://schemas.microsoft.com/office/powerpoint/2010/main" val="1838738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Modernizing applications addresses several critical business challenges. Strengthening security at multiple layers protects sensitive data using modern frameworks. Enhancing application performance and scalability ensures better user experience and responsiveness. Staying current with technology trends helps organizations remain competitive. Additionally, modernization reduces maintenance costs by offloading infrastructure provisioning and maintenance to cloud providers, optimizing overall costs while improving operational efficiency.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6</a:t>
            </a:fld>
            <a:endParaRPr lang="en-US"/>
          </a:p>
        </p:txBody>
      </p:sp>
    </p:spTree>
    <p:extLst>
      <p:ext uri="{BB962C8B-B14F-4D97-AF65-F5344CB8AC3E}">
        <p14:creationId xmlns:p14="http://schemas.microsoft.com/office/powerpoint/2010/main" val="1678184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IDC's global application modernization services help organizations maximize their existing IT investments while minimizing risks associated with adopting new technologies. Their expertise spans DevOps, cloud services, data platforms, and proven modernization strategies that deliver high-quality digital experiences efficiently and cost-effectively. IDC supports synchronization between on-premises infrastructure and cloud platforms, offering comprehensive cloud services including design, proof of concept, and testing. Their industry-agnostic approach is backed by certified cloud architects, strategic partnerships with leading cloud providers, and standardized methodologies deployed worldwide.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7</a:t>
            </a:fld>
            <a:endParaRPr lang="en-US"/>
          </a:p>
        </p:txBody>
      </p:sp>
    </p:spTree>
    <p:extLst>
      <p:ext uri="{BB962C8B-B14F-4D97-AF65-F5344CB8AC3E}">
        <p14:creationId xmlns:p14="http://schemas.microsoft.com/office/powerpoint/2010/main" val="394354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IDC offers a comprehensive application modernization service that focuses on both backend functionality and user experience enhancements. They assist organizations in migrating legacy workloads to modern cloud platforms and decomposing large monolithic applications into smaller, manageable microservices. The modernization process incorporates modern methodologies such as DevOps, Site Reliability Engineering (SRE), and continuous integration/continuous deployment (CI/CD) to ensure agility, scalability, and improved performance. </a:t>
            </a:r>
            <a:br>
              <a:rPr lang="en-US" dirty="0"/>
            </a:br>
            <a:r>
              <a:rPr lang="en-US" dirty="0"/>
              <a:t>______</a:t>
            </a:r>
          </a:p>
          <a:p>
            <a:pPr>
              <a:buNone/>
            </a:pPr>
            <a:br>
              <a:rPr lang="en-US" dirty="0"/>
            </a:br>
            <a:endParaRPr lang="en-AE" dirty="0"/>
          </a:p>
        </p:txBody>
      </p:sp>
      <p:sp>
        <p:nvSpPr>
          <p:cNvPr id="4" name="Slide Number Placeholder 3"/>
          <p:cNvSpPr>
            <a:spLocks noGrp="1"/>
          </p:cNvSpPr>
          <p:nvPr>
            <p:ph type="sldNum" sz="quarter" idx="5"/>
          </p:nvPr>
        </p:nvSpPr>
        <p:spPr/>
        <p:txBody>
          <a:bodyPr/>
          <a:lstStyle/>
          <a:p>
            <a:fld id="{0BD5C1A8-FA97-B94E-9F8F-A5A3B13FC768}" type="slidenum">
              <a:rPr lang="en-US" smtClean="0"/>
              <a:t>8</a:t>
            </a:fld>
            <a:endParaRPr lang="en-US"/>
          </a:p>
        </p:txBody>
      </p:sp>
    </p:spTree>
    <p:extLst>
      <p:ext uri="{BB962C8B-B14F-4D97-AF65-F5344CB8AC3E}">
        <p14:creationId xmlns:p14="http://schemas.microsoft.com/office/powerpoint/2010/main" val="1067909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IDC leverages Agile and iterative methodologies for application modernization and project management, enabling faster delivery of value to customers. The process includes prioritizing concept ideas, defining user personas, and developing solution designs with wireframes and architecture blueprints. Execution involves risk management, integration, data migration, and deployment, followed by testing, validation, and training. The ideal team comprises product owners, technical architects, cloud architects, UX architects, and QA architects, all collaborating to ensure successful modernization outcomes. </a:t>
            </a:r>
            <a:br>
              <a:rPr lang="en-US"/>
            </a:br>
            <a:r>
              <a:rPr lang="en-US"/>
              <a:t>______</a:t>
            </a:r>
          </a:p>
          <a:p>
            <a:pPr>
              <a:buNone/>
            </a:pPr>
            <a:br>
              <a:rPr lang="en-US"/>
            </a:br>
            <a:endParaRPr lang="en-AE"/>
          </a:p>
        </p:txBody>
      </p:sp>
      <p:sp>
        <p:nvSpPr>
          <p:cNvPr id="4" name="Slide Number Placeholder 3"/>
          <p:cNvSpPr>
            <a:spLocks noGrp="1"/>
          </p:cNvSpPr>
          <p:nvPr>
            <p:ph type="sldNum" sz="quarter" idx="5"/>
          </p:nvPr>
        </p:nvSpPr>
        <p:spPr/>
        <p:txBody>
          <a:bodyPr/>
          <a:lstStyle/>
          <a:p>
            <a:fld id="{0BD5C1A8-FA97-B94E-9F8F-A5A3B13FC768}" type="slidenum">
              <a:rPr lang="en-US" smtClean="0"/>
              <a:t>9</a:t>
            </a:fld>
            <a:endParaRPr lang="en-US"/>
          </a:p>
        </p:txBody>
      </p:sp>
    </p:spTree>
    <p:extLst>
      <p:ext uri="{BB962C8B-B14F-4D97-AF65-F5344CB8AC3E}">
        <p14:creationId xmlns:p14="http://schemas.microsoft.com/office/powerpoint/2010/main" val="3191857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19">
            <a:extLst>
              <a:ext uri="{FF2B5EF4-FFF2-40B4-BE49-F238E27FC236}">
                <a16:creationId xmlns:a16="http://schemas.microsoft.com/office/drawing/2014/main" id="{A92D5331-F823-B306-0054-08AD07C963D2}"/>
              </a:ext>
            </a:extLst>
          </p:cNvPr>
          <p:cNvSpPr/>
          <p:nvPr userDrawn="1"/>
        </p:nvSpPr>
        <p:spPr>
          <a:xfrm rot="-741444" flipH="1" flipV="1">
            <a:off x="14855617" y="7417598"/>
            <a:ext cx="7256654" cy="5738804"/>
          </a:xfrm>
          <a:custGeom>
            <a:avLst/>
            <a:gdLst/>
            <a:ahLst/>
            <a:cxnLst/>
            <a:rect l="l" t="t" r="r" b="b"/>
            <a:pathLst>
              <a:path w="7256654" h="5738804">
                <a:moveTo>
                  <a:pt x="7256654" y="5738803"/>
                </a:moveTo>
                <a:lnTo>
                  <a:pt x="0" y="5738803"/>
                </a:lnTo>
                <a:lnTo>
                  <a:pt x="0" y="0"/>
                </a:lnTo>
                <a:lnTo>
                  <a:pt x="7256654" y="0"/>
                </a:lnTo>
                <a:lnTo>
                  <a:pt x="7256654" y="5738803"/>
                </a:lnTo>
                <a:close/>
              </a:path>
            </a:pathLst>
          </a:custGeom>
          <a:blipFill>
            <a:blip r:embed="rId2">
              <a:alphaModFix amt="12000"/>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7" name="Freeform 20">
            <a:extLst>
              <a:ext uri="{FF2B5EF4-FFF2-40B4-BE49-F238E27FC236}">
                <a16:creationId xmlns:a16="http://schemas.microsoft.com/office/drawing/2014/main" id="{C4910AE1-BFAE-7F56-417A-F56FE9A33A62}"/>
              </a:ext>
            </a:extLst>
          </p:cNvPr>
          <p:cNvSpPr/>
          <p:nvPr userDrawn="1"/>
        </p:nvSpPr>
        <p:spPr>
          <a:xfrm>
            <a:off x="-3628327" y="7886700"/>
            <a:ext cx="7256654" cy="5738804"/>
          </a:xfrm>
          <a:custGeom>
            <a:avLst/>
            <a:gdLst/>
            <a:ahLst/>
            <a:cxnLst/>
            <a:rect l="l" t="t" r="r" b="b"/>
            <a:pathLst>
              <a:path w="7256654" h="5738804">
                <a:moveTo>
                  <a:pt x="0" y="0"/>
                </a:moveTo>
                <a:lnTo>
                  <a:pt x="7256654" y="0"/>
                </a:lnTo>
                <a:lnTo>
                  <a:pt x="7256654" y="5738804"/>
                </a:lnTo>
                <a:lnTo>
                  <a:pt x="0" y="5738804"/>
                </a:lnTo>
                <a:lnTo>
                  <a:pt x="0" y="0"/>
                </a:lnTo>
                <a:close/>
              </a:path>
            </a:pathLst>
          </a:custGeom>
          <a:blipFill>
            <a:blip r:embed="rId2">
              <a:alphaModFix amt="12000"/>
              <a:duotone>
                <a:schemeClr val="accent1">
                  <a:shade val="45000"/>
                  <a:satMod val="135000"/>
                </a:schemeClr>
                <a:prstClr val="white"/>
              </a:duotone>
              <a:extLst>
                <a:ext uri="{96DAC541-7B7A-43D3-8B79-37D633B846F1}">
                  <asvg:svgBlip xmlns:asvg="http://schemas.microsoft.com/office/drawing/2016/SVG/main" r:embed="rId3"/>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5" name="Freeform 23">
            <a:extLst>
              <a:ext uri="{FF2B5EF4-FFF2-40B4-BE49-F238E27FC236}">
                <a16:creationId xmlns:a16="http://schemas.microsoft.com/office/drawing/2014/main" id="{BD805BE2-D85D-EE8D-0D58-86B5BD145339}"/>
              </a:ext>
            </a:extLst>
          </p:cNvPr>
          <p:cNvSpPr/>
          <p:nvPr userDrawn="1"/>
        </p:nvSpPr>
        <p:spPr>
          <a:xfrm>
            <a:off x="15630447" y="9919758"/>
            <a:ext cx="2501258" cy="367242"/>
          </a:xfrm>
          <a:prstGeom prst="round2SameRect">
            <a:avLst/>
          </a:prstGeom>
          <a:solidFill>
            <a:srgbClr val="0F4988"/>
          </a:solidFill>
        </p:spPr>
        <p:txBody>
          <a:bodyPr rIns="180000" anchor="ctr"/>
          <a:lstStyle/>
          <a:p>
            <a:pPr algn="ctr"/>
            <a:r>
              <a:rPr lang="en-US" sz="1400" dirty="0">
                <a:solidFill>
                  <a:schemeClr val="bg1"/>
                </a:solidFill>
                <a:latin typeface="Roboto" panose="02000000000000000000" pitchFamily="2" charset="0"/>
                <a:ea typeface="Roboto" panose="02000000000000000000" pitchFamily="2" charset="0"/>
              </a:rPr>
              <a:t>IDC Technologies Services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F635DE-58F2-2AC3-37EC-FF623CBB51E3}"/>
              </a:ext>
            </a:extLst>
          </p:cNvPr>
          <p:cNvPicPr>
            <a:picLocks noChangeAspect="1"/>
          </p:cNvPicPr>
          <p:nvPr userDrawn="1"/>
        </p:nvPicPr>
        <p:blipFill rotWithShape="1">
          <a:blip r:embed="rId2"/>
          <a:srcRect l="14452" t="21732"/>
          <a:stretch/>
        </p:blipFill>
        <p:spPr>
          <a:xfrm rot="10800000" flipH="1">
            <a:off x="2" y="0"/>
            <a:ext cx="2810111" cy="1988346"/>
          </a:xfrm>
          <a:prstGeom prst="rect">
            <a:avLst/>
          </a:prstGeom>
        </p:spPr>
      </p:pic>
      <p:pic>
        <p:nvPicPr>
          <p:cNvPr id="9" name="Picture 8">
            <a:extLst>
              <a:ext uri="{FF2B5EF4-FFF2-40B4-BE49-F238E27FC236}">
                <a16:creationId xmlns:a16="http://schemas.microsoft.com/office/drawing/2014/main" id="{E7D92B19-64C5-8E26-B7B1-533CFD8AB779}"/>
              </a:ext>
            </a:extLst>
          </p:cNvPr>
          <p:cNvPicPr>
            <a:picLocks noChangeAspect="1"/>
          </p:cNvPicPr>
          <p:nvPr userDrawn="1"/>
        </p:nvPicPr>
        <p:blipFill rotWithShape="1">
          <a:blip r:embed="rId3">
            <a:alphaModFix amt="50000"/>
          </a:blip>
          <a:srcRect l="38814" t="12158" b="47043"/>
          <a:stretch/>
        </p:blipFill>
        <p:spPr>
          <a:xfrm flipH="1">
            <a:off x="11154603" y="1"/>
            <a:ext cx="7133397" cy="4005491"/>
          </a:xfrm>
          <a:prstGeom prst="rect">
            <a:avLst/>
          </a:prstGeom>
        </p:spPr>
      </p:pic>
      <p:pic>
        <p:nvPicPr>
          <p:cNvPr id="8" name="Picture 7">
            <a:extLst>
              <a:ext uri="{FF2B5EF4-FFF2-40B4-BE49-F238E27FC236}">
                <a16:creationId xmlns:a16="http://schemas.microsoft.com/office/drawing/2014/main" id="{0C891108-FD5E-817D-F7DB-AD6C1CBC2226}"/>
              </a:ext>
            </a:extLst>
          </p:cNvPr>
          <p:cNvPicPr>
            <a:picLocks noChangeAspect="1"/>
          </p:cNvPicPr>
          <p:nvPr userDrawn="1"/>
        </p:nvPicPr>
        <p:blipFill rotWithShape="1">
          <a:blip r:embed="rId4"/>
          <a:srcRect b="15121"/>
          <a:stretch/>
        </p:blipFill>
        <p:spPr>
          <a:xfrm>
            <a:off x="16920557" y="9620372"/>
            <a:ext cx="1146867" cy="490277"/>
          </a:xfrm>
          <a:prstGeom prst="rect">
            <a:avLst/>
          </a:prstGeom>
        </p:spPr>
      </p:pic>
    </p:spTree>
    <p:extLst>
      <p:ext uri="{BB962C8B-B14F-4D97-AF65-F5344CB8AC3E}">
        <p14:creationId xmlns:p14="http://schemas.microsoft.com/office/powerpoint/2010/main" val="15279532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20" name="Picture Placeholder 8"/>
          <p:cNvSpPr>
            <a:spLocks noGrp="1"/>
          </p:cNvSpPr>
          <p:nvPr>
            <p:ph type="pic" sz="quarter" idx="12" hasCustomPrompt="1"/>
          </p:nvPr>
        </p:nvSpPr>
        <p:spPr>
          <a:xfrm>
            <a:off x="9214671" y="914400"/>
            <a:ext cx="3888234" cy="3781197"/>
          </a:xfrm>
          <a:prstGeom prst="rect">
            <a:avLst/>
          </a:prstGeom>
          <a:solidFill>
            <a:schemeClr val="bg1">
              <a:lumMod val="95000"/>
            </a:schemeClr>
          </a:solidFill>
        </p:spPr>
        <p:txBody>
          <a:bodyPr tIns="144000" anchor="ctr"/>
          <a:lstStyle>
            <a:lvl1pPr marL="0" indent="0" algn="ctr">
              <a:buNone/>
              <a:defRPr sz="1800">
                <a:latin typeface="+mn-lt"/>
                <a:cs typeface="Arial" pitchFamily="34" charset="0"/>
              </a:defRPr>
            </a:lvl1pPr>
          </a:lstStyle>
          <a:p>
            <a:r>
              <a:rPr lang="en-US" altLang="ko-KR"/>
              <a:t>Insert Your Image</a:t>
            </a:r>
            <a:endParaRPr lang="ko-KR" altLang="en-US"/>
          </a:p>
        </p:txBody>
      </p:sp>
      <p:sp>
        <p:nvSpPr>
          <p:cNvPr id="23" name="Picture Placeholder 8"/>
          <p:cNvSpPr>
            <a:spLocks noGrp="1"/>
          </p:cNvSpPr>
          <p:nvPr>
            <p:ph type="pic" sz="quarter" idx="14" hasCustomPrompt="1"/>
          </p:nvPr>
        </p:nvSpPr>
        <p:spPr>
          <a:xfrm>
            <a:off x="13305204" y="914400"/>
            <a:ext cx="3888234" cy="3781197"/>
          </a:xfrm>
          <a:prstGeom prst="rect">
            <a:avLst/>
          </a:prstGeom>
          <a:solidFill>
            <a:schemeClr val="bg1">
              <a:lumMod val="95000"/>
            </a:schemeClr>
          </a:solidFill>
        </p:spPr>
        <p:txBody>
          <a:bodyPr tIns="144000" anchor="ctr"/>
          <a:lstStyle>
            <a:lvl1pPr marL="0" indent="0" algn="ctr">
              <a:buNone/>
              <a:defRPr sz="1800">
                <a:latin typeface="+mn-lt"/>
                <a:cs typeface="Arial" pitchFamily="34" charset="0"/>
              </a:defRPr>
            </a:lvl1pPr>
          </a:lstStyle>
          <a:p>
            <a:r>
              <a:rPr lang="en-US" altLang="ko-KR"/>
              <a:t>Insert Your Image</a:t>
            </a:r>
            <a:endParaRPr lang="ko-KR" altLang="en-US"/>
          </a:p>
        </p:txBody>
      </p:sp>
      <p:sp>
        <p:nvSpPr>
          <p:cNvPr id="21" name="Picture Placeholder 8"/>
          <p:cNvSpPr>
            <a:spLocks noGrp="1"/>
          </p:cNvSpPr>
          <p:nvPr>
            <p:ph type="pic" sz="quarter" idx="13" hasCustomPrompt="1"/>
          </p:nvPr>
        </p:nvSpPr>
        <p:spPr>
          <a:xfrm>
            <a:off x="0" y="1"/>
            <a:ext cx="9164937" cy="10323071"/>
          </a:xfrm>
          <a:custGeom>
            <a:avLst/>
            <a:gdLst>
              <a:gd name="connsiteX0" fmla="*/ 0 w 5364000"/>
              <a:gd name="connsiteY0" fmla="*/ 0 h 6857983"/>
              <a:gd name="connsiteX1" fmla="*/ 5364000 w 5364000"/>
              <a:gd name="connsiteY1" fmla="*/ 0 h 6857983"/>
              <a:gd name="connsiteX2" fmla="*/ 5364000 w 5364000"/>
              <a:gd name="connsiteY2" fmla="*/ 6857983 h 6857983"/>
              <a:gd name="connsiteX3" fmla="*/ 0 w 5364000"/>
              <a:gd name="connsiteY3" fmla="*/ 6857983 h 6857983"/>
              <a:gd name="connsiteX4" fmla="*/ 0 w 5364000"/>
              <a:gd name="connsiteY4" fmla="*/ 0 h 6857983"/>
              <a:gd name="connsiteX0" fmla="*/ 0 w 5364000"/>
              <a:gd name="connsiteY0" fmla="*/ 12032 h 6870015"/>
              <a:gd name="connsiteX1" fmla="*/ 3138158 w 5364000"/>
              <a:gd name="connsiteY1" fmla="*/ 0 h 6870015"/>
              <a:gd name="connsiteX2" fmla="*/ 5364000 w 5364000"/>
              <a:gd name="connsiteY2" fmla="*/ 6870015 h 6870015"/>
              <a:gd name="connsiteX3" fmla="*/ 0 w 5364000"/>
              <a:gd name="connsiteY3" fmla="*/ 6870015 h 6870015"/>
              <a:gd name="connsiteX4" fmla="*/ 0 w 5364000"/>
              <a:gd name="connsiteY4" fmla="*/ 12032 h 6870015"/>
              <a:gd name="connsiteX0" fmla="*/ 0 w 5364000"/>
              <a:gd name="connsiteY0" fmla="*/ 1 h 6857984"/>
              <a:gd name="connsiteX1" fmla="*/ 3330663 w 5364000"/>
              <a:gd name="connsiteY1" fmla="*/ 0 h 6857984"/>
              <a:gd name="connsiteX2" fmla="*/ 5364000 w 5364000"/>
              <a:gd name="connsiteY2" fmla="*/ 6857984 h 6857984"/>
              <a:gd name="connsiteX3" fmla="*/ 0 w 5364000"/>
              <a:gd name="connsiteY3" fmla="*/ 6857984 h 6857984"/>
              <a:gd name="connsiteX4" fmla="*/ 0 w 5364000"/>
              <a:gd name="connsiteY4" fmla="*/ 1 h 6857984"/>
              <a:gd name="connsiteX0" fmla="*/ 0 w 6109958"/>
              <a:gd name="connsiteY0" fmla="*/ 1 h 6882047"/>
              <a:gd name="connsiteX1" fmla="*/ 3330663 w 6109958"/>
              <a:gd name="connsiteY1" fmla="*/ 0 h 6882047"/>
              <a:gd name="connsiteX2" fmla="*/ 6109958 w 6109958"/>
              <a:gd name="connsiteY2" fmla="*/ 6882047 h 6882047"/>
              <a:gd name="connsiteX3" fmla="*/ 0 w 6109958"/>
              <a:gd name="connsiteY3" fmla="*/ 6857984 h 6882047"/>
              <a:gd name="connsiteX4" fmla="*/ 0 w 6109958"/>
              <a:gd name="connsiteY4" fmla="*/ 1 h 6882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958" h="6882047">
                <a:moveTo>
                  <a:pt x="0" y="1"/>
                </a:moveTo>
                <a:lnTo>
                  <a:pt x="3330663" y="0"/>
                </a:lnTo>
                <a:lnTo>
                  <a:pt x="6109958" y="6882047"/>
                </a:lnTo>
                <a:lnTo>
                  <a:pt x="0" y="6857984"/>
                </a:lnTo>
                <a:lnTo>
                  <a:pt x="0" y="1"/>
                </a:lnTo>
                <a:close/>
              </a:path>
            </a:pathLst>
          </a:custGeom>
          <a:solidFill>
            <a:schemeClr val="bg1">
              <a:lumMod val="95000"/>
            </a:schemeClr>
          </a:solidFill>
        </p:spPr>
        <p:txBody>
          <a:bodyPr tIns="144000" anchor="ctr"/>
          <a:lstStyle>
            <a:lvl1pPr marL="0" indent="0" algn="ctr">
              <a:buNone/>
              <a:defRPr sz="1800">
                <a:latin typeface="+mn-lt"/>
                <a:cs typeface="Arial" pitchFamily="34" charset="0"/>
              </a:defRPr>
            </a:lvl1pPr>
          </a:lstStyle>
          <a:p>
            <a:r>
              <a:rPr lang="en-US" altLang="ko-KR"/>
              <a:t>Insert Your Image</a:t>
            </a:r>
            <a:endParaRPr lang="ko-KR" altLang="en-US"/>
          </a:p>
        </p:txBody>
      </p:sp>
    </p:spTree>
    <p:extLst>
      <p:ext uri="{BB962C8B-B14F-4D97-AF65-F5344CB8AC3E}">
        <p14:creationId xmlns:p14="http://schemas.microsoft.com/office/powerpoint/2010/main" val="1891740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4B42397F-185C-25A5-311D-7F90B4DB5701}"/>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52805"/>
              <a:extLst>
                <a:ext uri="{BEBA8EAE-BF5A-486C-A8C5-ECC9F3942E4B}">
                  <a14:imgProps xmlns:a14="http://schemas.microsoft.com/office/drawing/2010/main">
                    <a14:imgLayer r:embed="rId7">
                      <a14:imgEffect>
                        <a14:colorTemperature colorTemp="5900"/>
                      </a14:imgEffect>
                    </a14:imgLayer>
                  </a14:imgProps>
                </a:ext>
              </a:extLst>
            </a:blip>
            <a:srcRect/>
            <a:stretch>
              <a:fillRect/>
            </a:stretch>
          </a:blipFill>
        </p:spPr>
        <p:txBody>
          <a:bodyPr/>
          <a:lstStyle/>
          <a:p>
            <a:endParaRPr lang="en-US">
              <a:latin typeface="Roboto" panose="02000000000000000000" pitchFamily="2" charset="0"/>
              <a:ea typeface="Roboto" panose="02000000000000000000"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9" r:id="rId3"/>
    <p:sldLayoutId id="2147483660"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jpe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65.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41.png"/><Relationship Id="rId5" Type="http://schemas.openxmlformats.org/officeDocument/2006/relationships/image" Target="../media/image20.png"/><Relationship Id="rId10" Type="http://schemas.openxmlformats.org/officeDocument/2006/relationships/image" Target="../media/image40.svg"/><Relationship Id="rId4" Type="http://schemas.openxmlformats.org/officeDocument/2006/relationships/image" Target="../media/image36.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microsoft.com/office/2007/relationships/diagramDrawing" Target="../diagrams/drawing2.xml"/><Relationship Id="rId3" Type="http://schemas.openxmlformats.org/officeDocument/2006/relationships/image" Target="../media/image66.png"/><Relationship Id="rId7" Type="http://schemas.openxmlformats.org/officeDocument/2006/relationships/image" Target="../media/image21.svg"/><Relationship Id="rId12" Type="http://schemas.openxmlformats.org/officeDocument/2006/relationships/image" Target="../media/image41.png"/><Relationship Id="rId17" Type="http://schemas.openxmlformats.org/officeDocument/2006/relationships/diagramColors" Target="../diagrams/colors2.xml"/><Relationship Id="rId2" Type="http://schemas.openxmlformats.org/officeDocument/2006/relationships/notesSlide" Target="../notesSlides/notesSlide11.xml"/><Relationship Id="rId16" Type="http://schemas.openxmlformats.org/officeDocument/2006/relationships/diagramQuickStyle" Target="../diagrams/quickStyle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0.svg"/><Relationship Id="rId5" Type="http://schemas.openxmlformats.org/officeDocument/2006/relationships/image" Target="../media/image36.svg"/><Relationship Id="rId15" Type="http://schemas.openxmlformats.org/officeDocument/2006/relationships/diagramLayout" Target="../diagrams/layout2.xm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svg"/><Relationship Id="rId1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73.png"/><Relationship Id="rId7" Type="http://schemas.openxmlformats.org/officeDocument/2006/relationships/image" Target="../media/image21.svg"/><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0.svg"/><Relationship Id="rId5" Type="http://schemas.openxmlformats.org/officeDocument/2006/relationships/image" Target="../media/image36.sv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sv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74.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41.png"/><Relationship Id="rId5" Type="http://schemas.openxmlformats.org/officeDocument/2006/relationships/image" Target="../media/image20.png"/><Relationship Id="rId10" Type="http://schemas.openxmlformats.org/officeDocument/2006/relationships/image" Target="../media/image40.svg"/><Relationship Id="rId4" Type="http://schemas.openxmlformats.org/officeDocument/2006/relationships/image" Target="../media/image36.sv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75.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41.png"/><Relationship Id="rId5" Type="http://schemas.openxmlformats.org/officeDocument/2006/relationships/image" Target="../media/image20.png"/><Relationship Id="rId10" Type="http://schemas.openxmlformats.org/officeDocument/2006/relationships/image" Target="../media/image40.svg"/><Relationship Id="rId4" Type="http://schemas.openxmlformats.org/officeDocument/2006/relationships/image" Target="../media/image36.sv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41.png"/><Relationship Id="rId3" Type="http://schemas.openxmlformats.org/officeDocument/2006/relationships/image" Target="../media/image76.png"/><Relationship Id="rId7" Type="http://schemas.openxmlformats.org/officeDocument/2006/relationships/image" Target="../media/image20.png"/><Relationship Id="rId12" Type="http://schemas.openxmlformats.org/officeDocument/2006/relationships/image" Target="../media/image4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39.png"/><Relationship Id="rId5" Type="http://schemas.openxmlformats.org/officeDocument/2006/relationships/image" Target="../media/image35.png"/><Relationship Id="rId10" Type="http://schemas.openxmlformats.org/officeDocument/2006/relationships/image" Target="../media/image38.svg"/><Relationship Id="rId4" Type="http://schemas.openxmlformats.org/officeDocument/2006/relationships/image" Target="../media/image77.png"/><Relationship Id="rId9" Type="http://schemas.openxmlformats.org/officeDocument/2006/relationships/image" Target="../media/image37.png"/><Relationship Id="rId14" Type="http://schemas.openxmlformats.org/officeDocument/2006/relationships/image" Target="../media/image42.sv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83.png"/><Relationship Id="rId3" Type="http://schemas.openxmlformats.org/officeDocument/2006/relationships/image" Target="../media/image78.jpeg"/><Relationship Id="rId21" Type="http://schemas.openxmlformats.org/officeDocument/2006/relationships/image" Target="../media/image86.png"/><Relationship Id="rId7" Type="http://schemas.openxmlformats.org/officeDocument/2006/relationships/image" Target="../media/image21.svg"/><Relationship Id="rId12" Type="http://schemas.openxmlformats.org/officeDocument/2006/relationships/image" Target="../media/image41.png"/><Relationship Id="rId17" Type="http://schemas.openxmlformats.org/officeDocument/2006/relationships/image" Target="../media/image82.png"/><Relationship Id="rId2" Type="http://schemas.openxmlformats.org/officeDocument/2006/relationships/notesSlide" Target="../notesSlides/notesSlide16.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0.svg"/><Relationship Id="rId5" Type="http://schemas.openxmlformats.org/officeDocument/2006/relationships/image" Target="../media/image36.sv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39.png"/><Relationship Id="rId19" Type="http://schemas.openxmlformats.org/officeDocument/2006/relationships/image" Target="../media/image84.jpg"/><Relationship Id="rId4" Type="http://schemas.openxmlformats.org/officeDocument/2006/relationships/image" Target="../media/image35.png"/><Relationship Id="rId9" Type="http://schemas.openxmlformats.org/officeDocument/2006/relationships/image" Target="../media/image38.svg"/><Relationship Id="rId14" Type="http://schemas.openxmlformats.org/officeDocument/2006/relationships/image" Target="../media/image79.png"/><Relationship Id="rId22" Type="http://schemas.openxmlformats.org/officeDocument/2006/relationships/image" Target="../media/image87.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85.png"/><Relationship Id="rId26" Type="http://schemas.openxmlformats.org/officeDocument/2006/relationships/image" Target="../media/image94.jpg"/><Relationship Id="rId3" Type="http://schemas.openxmlformats.org/officeDocument/2006/relationships/image" Target="../media/image78.jpeg"/><Relationship Id="rId21" Type="http://schemas.openxmlformats.org/officeDocument/2006/relationships/image" Target="../media/image89.png"/><Relationship Id="rId7" Type="http://schemas.openxmlformats.org/officeDocument/2006/relationships/image" Target="../media/image21.svg"/><Relationship Id="rId12" Type="http://schemas.openxmlformats.org/officeDocument/2006/relationships/image" Target="../media/image41.png"/><Relationship Id="rId17" Type="http://schemas.openxmlformats.org/officeDocument/2006/relationships/image" Target="../media/image82.png"/><Relationship Id="rId25" Type="http://schemas.openxmlformats.org/officeDocument/2006/relationships/image" Target="../media/image93.jpg"/><Relationship Id="rId2" Type="http://schemas.openxmlformats.org/officeDocument/2006/relationships/notesSlide" Target="../notesSlides/notesSlide17.xml"/><Relationship Id="rId16" Type="http://schemas.openxmlformats.org/officeDocument/2006/relationships/image" Target="../media/image81.png"/><Relationship Id="rId20"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0.svg"/><Relationship Id="rId24" Type="http://schemas.openxmlformats.org/officeDocument/2006/relationships/image" Target="../media/image92.jpg"/><Relationship Id="rId5" Type="http://schemas.openxmlformats.org/officeDocument/2006/relationships/image" Target="../media/image36.svg"/><Relationship Id="rId15" Type="http://schemas.openxmlformats.org/officeDocument/2006/relationships/image" Target="../media/image80.png"/><Relationship Id="rId23" Type="http://schemas.openxmlformats.org/officeDocument/2006/relationships/image" Target="../media/image91.jpg"/><Relationship Id="rId10" Type="http://schemas.openxmlformats.org/officeDocument/2006/relationships/image" Target="../media/image39.png"/><Relationship Id="rId19" Type="http://schemas.openxmlformats.org/officeDocument/2006/relationships/image" Target="../media/image86.png"/><Relationship Id="rId4" Type="http://schemas.openxmlformats.org/officeDocument/2006/relationships/image" Target="../media/image35.png"/><Relationship Id="rId9" Type="http://schemas.openxmlformats.org/officeDocument/2006/relationships/image" Target="../media/image38.svg"/><Relationship Id="rId14" Type="http://schemas.openxmlformats.org/officeDocument/2006/relationships/image" Target="../media/image79.png"/><Relationship Id="rId22" Type="http://schemas.openxmlformats.org/officeDocument/2006/relationships/image" Target="../media/image90.jp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85.png"/><Relationship Id="rId3" Type="http://schemas.openxmlformats.org/officeDocument/2006/relationships/image" Target="../media/image78.jpeg"/><Relationship Id="rId21" Type="http://schemas.openxmlformats.org/officeDocument/2006/relationships/image" Target="../media/image95.png"/><Relationship Id="rId7" Type="http://schemas.openxmlformats.org/officeDocument/2006/relationships/image" Target="../media/image21.svg"/><Relationship Id="rId12" Type="http://schemas.openxmlformats.org/officeDocument/2006/relationships/image" Target="../media/image41.png"/><Relationship Id="rId17" Type="http://schemas.openxmlformats.org/officeDocument/2006/relationships/image" Target="../media/image82.png"/><Relationship Id="rId2" Type="http://schemas.openxmlformats.org/officeDocument/2006/relationships/notesSlide" Target="../notesSlides/notesSlide18.xml"/><Relationship Id="rId16" Type="http://schemas.openxmlformats.org/officeDocument/2006/relationships/image" Target="../media/image81.png"/><Relationship Id="rId20"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0.svg"/><Relationship Id="rId5" Type="http://schemas.openxmlformats.org/officeDocument/2006/relationships/image" Target="../media/image36.svg"/><Relationship Id="rId15" Type="http://schemas.openxmlformats.org/officeDocument/2006/relationships/image" Target="../media/image80.png"/><Relationship Id="rId10" Type="http://schemas.openxmlformats.org/officeDocument/2006/relationships/image" Target="../media/image39.png"/><Relationship Id="rId19" Type="http://schemas.openxmlformats.org/officeDocument/2006/relationships/image" Target="../media/image86.png"/><Relationship Id="rId4" Type="http://schemas.openxmlformats.org/officeDocument/2006/relationships/image" Target="../media/image35.png"/><Relationship Id="rId9" Type="http://schemas.openxmlformats.org/officeDocument/2006/relationships/image" Target="../media/image38.svg"/><Relationship Id="rId14" Type="http://schemas.openxmlformats.org/officeDocument/2006/relationships/image" Target="../media/image79.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85.png"/><Relationship Id="rId3" Type="http://schemas.openxmlformats.org/officeDocument/2006/relationships/image" Target="../media/image78.jpeg"/><Relationship Id="rId21" Type="http://schemas.openxmlformats.org/officeDocument/2006/relationships/image" Target="../media/image96.png"/><Relationship Id="rId7" Type="http://schemas.openxmlformats.org/officeDocument/2006/relationships/image" Target="../media/image21.svg"/><Relationship Id="rId12" Type="http://schemas.openxmlformats.org/officeDocument/2006/relationships/image" Target="../media/image41.png"/><Relationship Id="rId17" Type="http://schemas.openxmlformats.org/officeDocument/2006/relationships/image" Target="../media/image82.png"/><Relationship Id="rId25" Type="http://schemas.openxmlformats.org/officeDocument/2006/relationships/image" Target="../media/image100.png"/><Relationship Id="rId2" Type="http://schemas.openxmlformats.org/officeDocument/2006/relationships/notesSlide" Target="../notesSlides/notesSlide19.xml"/><Relationship Id="rId16" Type="http://schemas.openxmlformats.org/officeDocument/2006/relationships/image" Target="../media/image81.png"/><Relationship Id="rId20"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40.svg"/><Relationship Id="rId24" Type="http://schemas.openxmlformats.org/officeDocument/2006/relationships/image" Target="../media/image99.png"/><Relationship Id="rId5" Type="http://schemas.openxmlformats.org/officeDocument/2006/relationships/image" Target="../media/image36.svg"/><Relationship Id="rId15" Type="http://schemas.openxmlformats.org/officeDocument/2006/relationships/image" Target="../media/image80.png"/><Relationship Id="rId23" Type="http://schemas.openxmlformats.org/officeDocument/2006/relationships/image" Target="../media/image98.png"/><Relationship Id="rId10" Type="http://schemas.openxmlformats.org/officeDocument/2006/relationships/image" Target="../media/image39.png"/><Relationship Id="rId19" Type="http://schemas.openxmlformats.org/officeDocument/2006/relationships/image" Target="../media/image86.png"/><Relationship Id="rId4" Type="http://schemas.openxmlformats.org/officeDocument/2006/relationships/image" Target="../media/image35.png"/><Relationship Id="rId9" Type="http://schemas.openxmlformats.org/officeDocument/2006/relationships/image" Target="../media/image38.svg"/><Relationship Id="rId14" Type="http://schemas.openxmlformats.org/officeDocument/2006/relationships/image" Target="../media/image79.png"/><Relationship Id="rId22" Type="http://schemas.openxmlformats.org/officeDocument/2006/relationships/image" Target="../media/image97.jpg"/></Relationships>
</file>

<file path=ppt/slides/_rels/slide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jpeg"/><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20.xml"/><Relationship Id="rId16" Type="http://schemas.openxmlformats.org/officeDocument/2006/relationships/image" Target="../media/image21.svg"/><Relationship Id="rId1" Type="http://schemas.openxmlformats.org/officeDocument/2006/relationships/slideLayout" Target="../slideLayouts/slideLayout2.xml"/><Relationship Id="rId6" Type="http://schemas.openxmlformats.org/officeDocument/2006/relationships/image" Target="../media/image25.svg"/><Relationship Id="rId11" Type="http://schemas.openxmlformats.org/officeDocument/2006/relationships/image" Target="../media/image16.png"/><Relationship Id="rId5" Type="http://schemas.openxmlformats.org/officeDocument/2006/relationships/image" Target="../media/image24.png"/><Relationship Id="rId15" Type="http://schemas.openxmlformats.org/officeDocument/2006/relationships/image" Target="../media/image20.png"/><Relationship Id="rId10" Type="http://schemas.openxmlformats.org/officeDocument/2006/relationships/image" Target="../media/image15.svg"/><Relationship Id="rId19" Type="http://schemas.openxmlformats.org/officeDocument/2006/relationships/image" Target="../media/image6.emf"/><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41.png"/><Relationship Id="rId5" Type="http://schemas.openxmlformats.org/officeDocument/2006/relationships/image" Target="../media/image20.png"/><Relationship Id="rId10" Type="http://schemas.openxmlformats.org/officeDocument/2006/relationships/image" Target="../media/image40.svg"/><Relationship Id="rId4" Type="http://schemas.openxmlformats.org/officeDocument/2006/relationships/image" Target="../media/image36.svg"/><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2.svg"/><Relationship Id="rId4" Type="http://schemas.openxmlformats.org/officeDocument/2006/relationships/image" Target="../media/image13.sv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svg"/><Relationship Id="rId2" Type="http://schemas.openxmlformats.org/officeDocument/2006/relationships/notesSlide" Target="../notesSlides/notesSlide6.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41.png"/><Relationship Id="rId5" Type="http://schemas.openxmlformats.org/officeDocument/2006/relationships/image" Target="../media/image20.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6.svg"/><Relationship Id="rId9" Type="http://schemas.openxmlformats.org/officeDocument/2006/relationships/image" Target="../media/image39.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diagramData" Target="../diagrams/data1.xml"/><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42.svg"/><Relationship Id="rId17" Type="http://schemas.microsoft.com/office/2007/relationships/diagramDrawing" Target="../diagrams/drawing1.xml"/><Relationship Id="rId2" Type="http://schemas.openxmlformats.org/officeDocument/2006/relationships/notesSlide" Target="../notesSlides/notesSlide7.xml"/><Relationship Id="rId16" Type="http://schemas.openxmlformats.org/officeDocument/2006/relationships/diagramColors" Target="../diagrams/colors1.xml"/><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41.png"/><Relationship Id="rId5" Type="http://schemas.openxmlformats.org/officeDocument/2006/relationships/image" Target="../media/image20.png"/><Relationship Id="rId15" Type="http://schemas.openxmlformats.org/officeDocument/2006/relationships/diagramQuickStyle" Target="../diagrams/quickStyle1.xml"/><Relationship Id="rId10" Type="http://schemas.openxmlformats.org/officeDocument/2006/relationships/image" Target="../media/image40.svg"/><Relationship Id="rId4" Type="http://schemas.openxmlformats.org/officeDocument/2006/relationships/image" Target="../media/image36.svg"/><Relationship Id="rId9" Type="http://schemas.openxmlformats.org/officeDocument/2006/relationships/image" Target="../media/image39.png"/><Relationship Id="rId1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0.svg"/><Relationship Id="rId3" Type="http://schemas.openxmlformats.org/officeDocument/2006/relationships/image" Target="../media/image48.png"/><Relationship Id="rId7" Type="http://schemas.openxmlformats.org/officeDocument/2006/relationships/image" Target="../media/image36.svg"/><Relationship Id="rId12"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image" Target="../media/image49.png"/><Relationship Id="rId15" Type="http://schemas.openxmlformats.org/officeDocument/2006/relationships/image" Target="../media/image42.svg"/><Relationship Id="rId10" Type="http://schemas.openxmlformats.org/officeDocument/2006/relationships/image" Target="../media/image37.png"/><Relationship Id="rId4" Type="http://schemas.microsoft.com/office/2007/relationships/hdphoto" Target="../media/hdphoto2.wdp"/><Relationship Id="rId9" Type="http://schemas.openxmlformats.org/officeDocument/2006/relationships/image" Target="../media/image21.sv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51.png"/><Relationship Id="rId18" Type="http://schemas.openxmlformats.org/officeDocument/2006/relationships/image" Target="../media/image56.svg"/><Relationship Id="rId26" Type="http://schemas.openxmlformats.org/officeDocument/2006/relationships/image" Target="../media/image64.jpeg"/><Relationship Id="rId3" Type="http://schemas.openxmlformats.org/officeDocument/2006/relationships/image" Target="../media/image35.png"/><Relationship Id="rId21" Type="http://schemas.openxmlformats.org/officeDocument/2006/relationships/image" Target="../media/image59.tiff"/><Relationship Id="rId7" Type="http://schemas.openxmlformats.org/officeDocument/2006/relationships/image" Target="../media/image39.png"/><Relationship Id="rId12" Type="http://schemas.openxmlformats.org/officeDocument/2006/relationships/image" Target="../media/image21.svg"/><Relationship Id="rId17" Type="http://schemas.openxmlformats.org/officeDocument/2006/relationships/image" Target="../media/image55.png"/><Relationship Id="rId25" Type="http://schemas.openxmlformats.org/officeDocument/2006/relationships/image" Target="../media/image63.jpeg"/><Relationship Id="rId2" Type="http://schemas.openxmlformats.org/officeDocument/2006/relationships/notesSlide" Target="../notesSlides/notesSlide9.xml"/><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slideLayout" Target="../slideLayouts/slideLayout2.xml"/><Relationship Id="rId6" Type="http://schemas.openxmlformats.org/officeDocument/2006/relationships/image" Target="../media/image38.svg"/><Relationship Id="rId11" Type="http://schemas.openxmlformats.org/officeDocument/2006/relationships/image" Target="../media/image20.png"/><Relationship Id="rId24" Type="http://schemas.openxmlformats.org/officeDocument/2006/relationships/image" Target="../media/image62.tiff"/><Relationship Id="rId5" Type="http://schemas.openxmlformats.org/officeDocument/2006/relationships/image" Target="../media/image37.png"/><Relationship Id="rId15" Type="http://schemas.openxmlformats.org/officeDocument/2006/relationships/image" Target="../media/image53.png"/><Relationship Id="rId23" Type="http://schemas.openxmlformats.org/officeDocument/2006/relationships/image" Target="../media/image61.tiff"/><Relationship Id="rId10" Type="http://schemas.openxmlformats.org/officeDocument/2006/relationships/image" Target="../media/image42.svg"/><Relationship Id="rId19" Type="http://schemas.openxmlformats.org/officeDocument/2006/relationships/image" Target="../media/image57.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52.svg"/><Relationship Id="rId22" Type="http://schemas.openxmlformats.org/officeDocument/2006/relationships/image" Target="../media/image6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This may contain: a group of people sitting around a table in front of a large screen with the world map on it">
            <a:extLst>
              <a:ext uri="{FF2B5EF4-FFF2-40B4-BE49-F238E27FC236}">
                <a16:creationId xmlns:a16="http://schemas.microsoft.com/office/drawing/2014/main" id="{738978B8-F1AD-23E0-7247-264AE8B3D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3575" y="630568"/>
            <a:ext cx="8724900" cy="91821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3"/>
          <p:cNvSpPr/>
          <p:nvPr/>
        </p:nvSpPr>
        <p:spPr>
          <a:xfrm rot="-741444">
            <a:off x="-3628327" y="-2299884"/>
            <a:ext cx="7256654" cy="5738804"/>
          </a:xfrm>
          <a:custGeom>
            <a:avLst/>
            <a:gdLst/>
            <a:ahLst/>
            <a:cxnLst/>
            <a:rect l="l" t="t" r="r" b="b"/>
            <a:pathLst>
              <a:path w="7256654" h="5738804">
                <a:moveTo>
                  <a:pt x="0" y="0"/>
                </a:moveTo>
                <a:lnTo>
                  <a:pt x="7256654" y="0"/>
                </a:lnTo>
                <a:lnTo>
                  <a:pt x="7256654" y="5738804"/>
                </a:lnTo>
                <a:lnTo>
                  <a:pt x="0" y="5738804"/>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5" name="Freeform 5"/>
          <p:cNvSpPr/>
          <p:nvPr/>
        </p:nvSpPr>
        <p:spPr>
          <a:xfrm>
            <a:off x="4258262" y="6073060"/>
            <a:ext cx="2098777" cy="1659783"/>
          </a:xfrm>
          <a:custGeom>
            <a:avLst/>
            <a:gdLst/>
            <a:ahLst/>
            <a:cxnLst/>
            <a:rect l="l" t="t" r="r" b="b"/>
            <a:pathLst>
              <a:path w="2098777" h="1659783">
                <a:moveTo>
                  <a:pt x="0" y="0"/>
                </a:moveTo>
                <a:lnTo>
                  <a:pt x="2098778" y="0"/>
                </a:lnTo>
                <a:lnTo>
                  <a:pt x="2098778" y="1659783"/>
                </a:lnTo>
                <a:lnTo>
                  <a:pt x="0" y="1659783"/>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7" name="Freeform 7"/>
          <p:cNvSpPr/>
          <p:nvPr/>
        </p:nvSpPr>
        <p:spPr>
          <a:xfrm>
            <a:off x="1303287" y="6111239"/>
            <a:ext cx="7612113" cy="1160225"/>
          </a:xfrm>
          <a:custGeom>
            <a:avLst/>
            <a:gdLst/>
            <a:ahLst/>
            <a:cxnLst/>
            <a:rect l="l" t="t" r="r" b="b"/>
            <a:pathLst>
              <a:path w="1228654" h="254878">
                <a:moveTo>
                  <a:pt x="16596" y="0"/>
                </a:moveTo>
                <a:lnTo>
                  <a:pt x="1212059" y="0"/>
                </a:lnTo>
                <a:cubicBezTo>
                  <a:pt x="1216460" y="0"/>
                  <a:pt x="1220681" y="1748"/>
                  <a:pt x="1223794" y="4861"/>
                </a:cubicBezTo>
                <a:cubicBezTo>
                  <a:pt x="1226906" y="7973"/>
                  <a:pt x="1228654" y="12194"/>
                  <a:pt x="1228654" y="16596"/>
                </a:cubicBezTo>
                <a:lnTo>
                  <a:pt x="1228654" y="238282"/>
                </a:lnTo>
                <a:cubicBezTo>
                  <a:pt x="1228654" y="242684"/>
                  <a:pt x="1226906" y="246905"/>
                  <a:pt x="1223794" y="250017"/>
                </a:cubicBezTo>
                <a:cubicBezTo>
                  <a:pt x="1220681" y="253130"/>
                  <a:pt x="1216460" y="254878"/>
                  <a:pt x="1212059" y="254878"/>
                </a:cubicBezTo>
                <a:lnTo>
                  <a:pt x="16596" y="254878"/>
                </a:lnTo>
                <a:cubicBezTo>
                  <a:pt x="12194" y="254878"/>
                  <a:pt x="7973" y="253130"/>
                  <a:pt x="4861" y="250017"/>
                </a:cubicBezTo>
                <a:cubicBezTo>
                  <a:pt x="1748" y="246905"/>
                  <a:pt x="0" y="242684"/>
                  <a:pt x="0" y="238282"/>
                </a:cubicBezTo>
                <a:lnTo>
                  <a:pt x="0" y="16596"/>
                </a:lnTo>
                <a:cubicBezTo>
                  <a:pt x="0" y="12194"/>
                  <a:pt x="1748" y="7973"/>
                  <a:pt x="4861" y="4861"/>
                </a:cubicBezTo>
                <a:cubicBezTo>
                  <a:pt x="7973" y="1748"/>
                  <a:pt x="12194" y="0"/>
                  <a:pt x="16596" y="0"/>
                </a:cubicBezTo>
                <a:close/>
              </a:path>
            </a:pathLst>
          </a:custGeom>
          <a:solidFill>
            <a:srgbClr val="0F4988"/>
          </a:solidFill>
        </p:spPr>
        <p:txBody>
          <a:bodyPr anchor="ctr"/>
          <a:lstStyle/>
          <a:p>
            <a:pPr algn="ctr"/>
            <a:r>
              <a:rPr lang="en-US" sz="3600" spc="75" dirty="0">
                <a:solidFill>
                  <a:srgbClr val="FFFFFF"/>
                </a:solidFill>
                <a:latin typeface="Roboto" panose="02000000000000000000" pitchFamily="2" charset="0"/>
                <a:ea typeface="Roboto" panose="02000000000000000000" pitchFamily="2" charset="0"/>
                <a:cs typeface="TT Norms"/>
                <a:sym typeface="TT Norms"/>
              </a:rPr>
              <a:t>Application Development &amp; Modernization</a:t>
            </a:r>
          </a:p>
        </p:txBody>
      </p:sp>
      <p:sp>
        <p:nvSpPr>
          <p:cNvPr id="9" name="Freeform 9"/>
          <p:cNvSpPr/>
          <p:nvPr/>
        </p:nvSpPr>
        <p:spPr>
          <a:xfrm>
            <a:off x="12845143" y="-428813"/>
            <a:ext cx="9062563" cy="1737927"/>
          </a:xfrm>
          <a:custGeom>
            <a:avLst/>
            <a:gdLst/>
            <a:ahLst/>
            <a:cxnLst/>
            <a:rect l="l" t="t" r="r" b="b"/>
            <a:pathLst>
              <a:path w="9062563" h="1737927">
                <a:moveTo>
                  <a:pt x="0" y="0"/>
                </a:moveTo>
                <a:lnTo>
                  <a:pt x="9062563" y="0"/>
                </a:lnTo>
                <a:lnTo>
                  <a:pt x="9062563" y="1737927"/>
                </a:lnTo>
                <a:lnTo>
                  <a:pt x="0" y="1737927"/>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10" name="Freeform 10"/>
          <p:cNvSpPr/>
          <p:nvPr/>
        </p:nvSpPr>
        <p:spPr>
          <a:xfrm>
            <a:off x="-4274641" y="8836087"/>
            <a:ext cx="7256654" cy="5738804"/>
          </a:xfrm>
          <a:custGeom>
            <a:avLst/>
            <a:gdLst/>
            <a:ahLst/>
            <a:cxnLst/>
            <a:rect l="l" t="t" r="r" b="b"/>
            <a:pathLst>
              <a:path w="7256654" h="5738804">
                <a:moveTo>
                  <a:pt x="0" y="0"/>
                </a:moveTo>
                <a:lnTo>
                  <a:pt x="7256654" y="0"/>
                </a:lnTo>
                <a:lnTo>
                  <a:pt x="7256654" y="5738804"/>
                </a:lnTo>
                <a:lnTo>
                  <a:pt x="0" y="5738804"/>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14" name="Freeform 14"/>
          <p:cNvSpPr/>
          <p:nvPr/>
        </p:nvSpPr>
        <p:spPr>
          <a:xfrm rot="5400000">
            <a:off x="8491400" y="912002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8">
              <a:alphaModFix amt="12000"/>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15" name="Freeform 15"/>
          <p:cNvSpPr/>
          <p:nvPr/>
        </p:nvSpPr>
        <p:spPr>
          <a:xfrm>
            <a:off x="17772062" y="-112037"/>
            <a:ext cx="677531" cy="552187"/>
          </a:xfrm>
          <a:custGeom>
            <a:avLst/>
            <a:gdLst/>
            <a:ahLst/>
            <a:cxnLst/>
            <a:rect l="l" t="t" r="r" b="b"/>
            <a:pathLst>
              <a:path w="677531" h="552187">
                <a:moveTo>
                  <a:pt x="0" y="0"/>
                </a:moveTo>
                <a:lnTo>
                  <a:pt x="677531" y="0"/>
                </a:lnTo>
                <a:lnTo>
                  <a:pt x="677531" y="552188"/>
                </a:lnTo>
                <a:lnTo>
                  <a:pt x="0" y="5521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16" name="Freeform 16"/>
          <p:cNvSpPr/>
          <p:nvPr/>
        </p:nvSpPr>
        <p:spPr>
          <a:xfrm rot="5400000">
            <a:off x="17099297" y="489863"/>
            <a:ext cx="2700592" cy="1077675"/>
          </a:xfrm>
          <a:custGeom>
            <a:avLst/>
            <a:gdLst/>
            <a:ahLst/>
            <a:cxnLst/>
            <a:rect l="l" t="t" r="r" b="b"/>
            <a:pathLst>
              <a:path w="2700592" h="1077675">
                <a:moveTo>
                  <a:pt x="0" y="0"/>
                </a:moveTo>
                <a:lnTo>
                  <a:pt x="2700592" y="0"/>
                </a:lnTo>
                <a:lnTo>
                  <a:pt x="2700592" y="1077674"/>
                </a:lnTo>
                <a:lnTo>
                  <a:pt x="0" y="1077674"/>
                </a:lnTo>
                <a:lnTo>
                  <a:pt x="0" y="0"/>
                </a:lnTo>
                <a:close/>
              </a:path>
            </a:pathLst>
          </a:custGeom>
          <a:blipFill>
            <a:blip r:embed="rId12">
              <a:extLst>
                <a:ext uri="{96DAC541-7B7A-43D3-8B79-37D633B846F1}">
                  <asvg:svgBlip xmlns:asvg="http://schemas.microsoft.com/office/drawing/2016/SVG/main" r:embed="rId13"/>
                </a:ext>
              </a:extLst>
            </a:blip>
            <a:stretch>
              <a:fillRect r="-33573"/>
            </a:stretch>
          </a:blipFill>
        </p:spPr>
        <p:txBody>
          <a:bodyPr/>
          <a:lstStyle/>
          <a:p>
            <a:endParaRPr lang="en-US">
              <a:latin typeface="Roboto" panose="02000000000000000000" pitchFamily="2" charset="0"/>
              <a:ea typeface="Roboto" panose="02000000000000000000" pitchFamily="2" charset="0"/>
            </a:endParaRPr>
          </a:p>
        </p:txBody>
      </p:sp>
      <p:sp>
        <p:nvSpPr>
          <p:cNvPr id="17" name="Freeform 17"/>
          <p:cNvSpPr/>
          <p:nvPr/>
        </p:nvSpPr>
        <p:spPr>
          <a:xfrm rot="-5400000">
            <a:off x="-2218806" y="4798504"/>
            <a:ext cx="4356984" cy="690229"/>
          </a:xfrm>
          <a:custGeom>
            <a:avLst/>
            <a:gdLst/>
            <a:ahLst/>
            <a:cxnLst/>
            <a:rect l="l" t="t" r="r" b="b"/>
            <a:pathLst>
              <a:path w="4356984" h="690229">
                <a:moveTo>
                  <a:pt x="0" y="0"/>
                </a:moveTo>
                <a:lnTo>
                  <a:pt x="4356983" y="0"/>
                </a:lnTo>
                <a:lnTo>
                  <a:pt x="4356983" y="690228"/>
                </a:lnTo>
                <a:lnTo>
                  <a:pt x="0" y="690228"/>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18" name="Freeform 18"/>
          <p:cNvSpPr/>
          <p:nvPr/>
        </p:nvSpPr>
        <p:spPr>
          <a:xfrm flipH="1">
            <a:off x="17772062" y="8538265"/>
            <a:ext cx="1491022" cy="952391"/>
          </a:xfrm>
          <a:custGeom>
            <a:avLst/>
            <a:gdLst/>
            <a:ahLst/>
            <a:cxnLst/>
            <a:rect l="l" t="t" r="r" b="b"/>
            <a:pathLst>
              <a:path w="1491022" h="952391">
                <a:moveTo>
                  <a:pt x="1491023" y="0"/>
                </a:moveTo>
                <a:lnTo>
                  <a:pt x="0" y="0"/>
                </a:lnTo>
                <a:lnTo>
                  <a:pt x="0" y="952390"/>
                </a:lnTo>
                <a:lnTo>
                  <a:pt x="1491023" y="952390"/>
                </a:lnTo>
                <a:lnTo>
                  <a:pt x="1491023"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19" name="Freeform 19"/>
          <p:cNvSpPr/>
          <p:nvPr/>
        </p:nvSpPr>
        <p:spPr>
          <a:xfrm>
            <a:off x="-1188105" y="-204977"/>
            <a:ext cx="1699256" cy="1019554"/>
          </a:xfrm>
          <a:custGeom>
            <a:avLst/>
            <a:gdLst/>
            <a:ahLst/>
            <a:cxnLst/>
            <a:rect l="l" t="t" r="r" b="b"/>
            <a:pathLst>
              <a:path w="1699256" h="1019554">
                <a:moveTo>
                  <a:pt x="0" y="0"/>
                </a:moveTo>
                <a:lnTo>
                  <a:pt x="1699256" y="0"/>
                </a:lnTo>
                <a:lnTo>
                  <a:pt x="1699256" y="1019554"/>
                </a:lnTo>
                <a:lnTo>
                  <a:pt x="0" y="101955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pic>
        <p:nvPicPr>
          <p:cNvPr id="40" name="Graphic 39">
            <a:extLst>
              <a:ext uri="{FF2B5EF4-FFF2-40B4-BE49-F238E27FC236}">
                <a16:creationId xmlns:a16="http://schemas.microsoft.com/office/drawing/2014/main" id="{65AE883A-D208-302A-FD95-7F912683FB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9640" y="3125086"/>
            <a:ext cx="4919406" cy="2459703"/>
          </a:xfrm>
          <a:prstGeom prst="rect">
            <a:avLst/>
          </a:prstGeom>
        </p:spPr>
      </p:pic>
      <p:sp>
        <p:nvSpPr>
          <p:cNvPr id="11" name="Freeform 11"/>
          <p:cNvSpPr/>
          <p:nvPr/>
        </p:nvSpPr>
        <p:spPr>
          <a:xfrm>
            <a:off x="8330076" y="-1008916"/>
            <a:ext cx="2627432" cy="2627432"/>
          </a:xfrm>
          <a:custGeom>
            <a:avLst/>
            <a:gdLst/>
            <a:ahLst/>
            <a:cxnLst/>
            <a:rect l="l" t="t" r="r" b="b"/>
            <a:pathLst>
              <a:path w="2627432" h="2627432">
                <a:moveTo>
                  <a:pt x="0" y="0"/>
                </a:moveTo>
                <a:lnTo>
                  <a:pt x="2627432" y="0"/>
                </a:lnTo>
                <a:lnTo>
                  <a:pt x="2627432" y="2627432"/>
                </a:lnTo>
                <a:lnTo>
                  <a:pt x="0" y="2627432"/>
                </a:lnTo>
                <a:lnTo>
                  <a:pt x="0" y="0"/>
                </a:lnTo>
                <a:close/>
              </a:path>
            </a:pathLst>
          </a:custGeom>
          <a:blipFill>
            <a:blip r:embed="rId20">
              <a:alphaModFix amt="1200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n-US" dirty="0">
              <a:latin typeface="Roboto" panose="02000000000000000000" pitchFamily="2" charset="0"/>
              <a:ea typeface="Roboto"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3A877-237D-83A4-E173-07664ED83D6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86C9AA77-26C7-BDB0-9019-70869033A0F0}"/>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94D24D71-DB1C-D6A3-2772-2ACEEDA5FC64}"/>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57B21AF2-6A1C-0F0E-BCF6-1DF9C235C0D7}"/>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567C197F-6E99-B2D7-EFE8-D9EA46357ACA}"/>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3">
              <a:alphaModFix amt="9999"/>
              <a:duotone>
                <a:schemeClr val="accent5">
                  <a:shade val="45000"/>
                  <a:satMod val="135000"/>
                </a:schemeClr>
                <a:prstClr val="white"/>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EA01B707-8D51-BFBB-D6FC-E7899AAFAE5C}"/>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99907660-3FD1-2CCD-2E85-DC31EDF4E119}"/>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868D5BE6-0DB4-BE54-0C39-BC8E23D49586}"/>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24049302-AE3F-5996-92D1-CEAC6F3A4E27}"/>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DAD07DD0-E48C-A667-C264-AC050F2E2688}"/>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76E8F719-C1FC-68EF-1AD8-C9DD18BA9EBC}"/>
              </a:ext>
            </a:extLst>
          </p:cNvPr>
          <p:cNvSpPr txBox="1"/>
          <p:nvPr/>
        </p:nvSpPr>
        <p:spPr>
          <a:xfrm>
            <a:off x="3316073" y="902046"/>
            <a:ext cx="11582400" cy="1744067"/>
          </a:xfrm>
          <a:prstGeom prst="rect">
            <a:avLst/>
          </a:prstGeom>
        </p:spPr>
        <p:txBody>
          <a:bodyPr wrap="square"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App Modernization – Our Services</a:t>
            </a:r>
          </a:p>
        </p:txBody>
      </p:sp>
      <p:sp>
        <p:nvSpPr>
          <p:cNvPr id="42" name="Freeform 42">
            <a:extLst>
              <a:ext uri="{FF2B5EF4-FFF2-40B4-BE49-F238E27FC236}">
                <a16:creationId xmlns:a16="http://schemas.microsoft.com/office/drawing/2014/main" id="{B6AA387D-3C69-C99D-B78C-8F42E3AB2568}"/>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CAC9ABC4-EE68-A46A-2BFA-9592DC9801A1}"/>
              </a:ext>
            </a:extLst>
          </p:cNvPr>
          <p:cNvPicPr>
            <a:picLocks noChangeAspect="1"/>
          </p:cNvPicPr>
          <p:nvPr/>
        </p:nvPicPr>
        <p:blipFill>
          <a:blip r:embed="rId13">
            <a:duotone>
              <a:schemeClr val="accent3">
                <a:shade val="45000"/>
                <a:satMod val="135000"/>
              </a:schemeClr>
              <a:prstClr val="white"/>
            </a:duotone>
          </a:blip>
          <a:stretch>
            <a:fillRect/>
          </a:stretch>
        </p:blipFill>
        <p:spPr>
          <a:xfrm>
            <a:off x="3821698" y="3101944"/>
            <a:ext cx="10609250" cy="6880256"/>
          </a:xfrm>
          <a:prstGeom prst="rect">
            <a:avLst/>
          </a:prstGeom>
        </p:spPr>
      </p:pic>
      <p:sp>
        <p:nvSpPr>
          <p:cNvPr id="7" name="Content Placeholder 1">
            <a:extLst>
              <a:ext uri="{FF2B5EF4-FFF2-40B4-BE49-F238E27FC236}">
                <a16:creationId xmlns:a16="http://schemas.microsoft.com/office/drawing/2014/main" id="{79087ADE-DF07-2B4A-F902-202EE34D777C}"/>
              </a:ext>
            </a:extLst>
          </p:cNvPr>
          <p:cNvSpPr txBox="1">
            <a:spLocks/>
          </p:cNvSpPr>
          <p:nvPr/>
        </p:nvSpPr>
        <p:spPr>
          <a:xfrm>
            <a:off x="991529" y="3420292"/>
            <a:ext cx="3977402" cy="2410012"/>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Font typeface="Arial" pitchFamily="34" charset="0"/>
              <a:buNone/>
            </a:pPr>
            <a:r>
              <a:rPr lang="en-US" sz="1600" b="1" dirty="0"/>
              <a:t>Microservices:</a:t>
            </a:r>
          </a:p>
          <a:p>
            <a:pPr marL="0" indent="0" algn="just">
              <a:lnSpc>
                <a:spcPct val="150000"/>
              </a:lnSpc>
              <a:buFont typeface="Arial" pitchFamily="34" charset="0"/>
              <a:buNone/>
            </a:pPr>
            <a:r>
              <a:rPr lang="en-US" sz="1200" dirty="0"/>
              <a:t>IDC modernizes applications by implementing microservice patterns. This involves breaking down a monolithic application into smaller, independent "microservices." Each microservice is a small, specialized unit of functionality, making it easier to maintain and update, compared to a large monolithic application. Additionally, microservices can be scaled individually, rather than scaling the entire application, resulting in more efficient resource utilization and improved performance.</a:t>
            </a:r>
            <a:endParaRPr lang="en-US" sz="1600" dirty="0"/>
          </a:p>
          <a:p>
            <a:pPr marL="0" indent="0" algn="just">
              <a:lnSpc>
                <a:spcPct val="150000"/>
              </a:lnSpc>
              <a:buFont typeface="Arial" pitchFamily="34" charset="0"/>
              <a:buNone/>
            </a:pPr>
            <a:endParaRPr lang="en-US" sz="1600" dirty="0"/>
          </a:p>
          <a:p>
            <a:pPr marL="0" indent="0" algn="just">
              <a:lnSpc>
                <a:spcPct val="150000"/>
              </a:lnSpc>
              <a:buFont typeface="Arial" pitchFamily="34" charset="0"/>
              <a:buNone/>
            </a:pPr>
            <a:endParaRPr lang="en-AE" sz="1600" dirty="0"/>
          </a:p>
        </p:txBody>
      </p:sp>
      <p:sp>
        <p:nvSpPr>
          <p:cNvPr id="8" name="Content Placeholder 1">
            <a:extLst>
              <a:ext uri="{FF2B5EF4-FFF2-40B4-BE49-F238E27FC236}">
                <a16:creationId xmlns:a16="http://schemas.microsoft.com/office/drawing/2014/main" id="{0E89914D-6A72-B5A4-89C1-331AE6D65A63}"/>
              </a:ext>
            </a:extLst>
          </p:cNvPr>
          <p:cNvSpPr txBox="1">
            <a:spLocks/>
          </p:cNvSpPr>
          <p:nvPr/>
        </p:nvSpPr>
        <p:spPr>
          <a:xfrm>
            <a:off x="11811000" y="3412169"/>
            <a:ext cx="3977402" cy="22054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b="0" i="0" kern="1200">
                <a:solidFill>
                  <a:schemeClr val="tx1">
                    <a:lumMod val="85000"/>
                    <a:lumOff val="15000"/>
                  </a:schemeClr>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lumMod val="85000"/>
                    <a:lumOff val="15000"/>
                  </a:schemeClr>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1">
                    <a:lumMod val="85000"/>
                    <a:lumOff val="15000"/>
                  </a:schemeClr>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1">
                    <a:lumMod val="85000"/>
                    <a:lumOff val="15000"/>
                  </a:schemeClr>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1">
                    <a:lumMod val="85000"/>
                    <a:lumOff val="15000"/>
                  </a:schemeClr>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600" b="1" dirty="0">
                <a:latin typeface="+mn-lt"/>
              </a:rPr>
              <a:t>Containers:</a:t>
            </a:r>
          </a:p>
          <a:p>
            <a:pPr marL="0" indent="0" algn="just">
              <a:lnSpc>
                <a:spcPct val="150000"/>
              </a:lnSpc>
              <a:buFont typeface="Arial" panose="020B0604020202020204" pitchFamily="34" charset="0"/>
              <a:buNone/>
            </a:pPr>
            <a:r>
              <a:rPr lang="en-US" sz="1300" dirty="0">
                <a:latin typeface="+mn-lt"/>
              </a:rPr>
              <a:t>IDC modernizes applications by utilizing a containerization approach, which allows them to run on any platform that supports containerization technology, without concerns about dependencies or system configuration. IDC employs various container runtimes such as Docker, and CIR-O, as well as multiple container orchestration tools such as Kubernetes and Openshift.</a:t>
            </a:r>
            <a:endParaRPr lang="en-US" sz="1600" dirty="0">
              <a:latin typeface="+mn-lt"/>
            </a:endParaRPr>
          </a:p>
          <a:p>
            <a:pPr marL="0" indent="0" algn="just">
              <a:lnSpc>
                <a:spcPct val="150000"/>
              </a:lnSpc>
              <a:buFont typeface="Arial" panose="020B0604020202020204" pitchFamily="34" charset="0"/>
              <a:buNone/>
            </a:pPr>
            <a:endParaRPr lang="en-AE" sz="1600" dirty="0">
              <a:latin typeface="+mn-lt"/>
            </a:endParaRPr>
          </a:p>
        </p:txBody>
      </p:sp>
      <p:sp>
        <p:nvSpPr>
          <p:cNvPr id="9" name="Content Placeholder 1">
            <a:extLst>
              <a:ext uri="{FF2B5EF4-FFF2-40B4-BE49-F238E27FC236}">
                <a16:creationId xmlns:a16="http://schemas.microsoft.com/office/drawing/2014/main" id="{88185316-8BE9-D1AF-6A71-6E040066312F}"/>
              </a:ext>
            </a:extLst>
          </p:cNvPr>
          <p:cNvSpPr txBox="1">
            <a:spLocks/>
          </p:cNvSpPr>
          <p:nvPr/>
        </p:nvSpPr>
        <p:spPr>
          <a:xfrm>
            <a:off x="991529" y="7388255"/>
            <a:ext cx="3977402" cy="24100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b="0" i="0" kern="1200">
                <a:solidFill>
                  <a:schemeClr val="tx1">
                    <a:lumMod val="85000"/>
                    <a:lumOff val="15000"/>
                  </a:schemeClr>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lumMod val="85000"/>
                    <a:lumOff val="15000"/>
                  </a:schemeClr>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1">
                    <a:lumMod val="85000"/>
                    <a:lumOff val="15000"/>
                  </a:schemeClr>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1">
                    <a:lumMod val="85000"/>
                    <a:lumOff val="15000"/>
                  </a:schemeClr>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1">
                    <a:lumMod val="85000"/>
                    <a:lumOff val="15000"/>
                  </a:schemeClr>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600" b="1" dirty="0">
                <a:latin typeface="+mn-lt"/>
              </a:rPr>
              <a:t>DevOps:</a:t>
            </a:r>
          </a:p>
          <a:p>
            <a:pPr marL="0" indent="0" algn="just">
              <a:lnSpc>
                <a:spcPct val="150000"/>
              </a:lnSpc>
              <a:buFont typeface="Arial" panose="020B0604020202020204" pitchFamily="34" charset="0"/>
              <a:buNone/>
            </a:pPr>
            <a:r>
              <a:rPr lang="en-US" sz="1200" dirty="0">
                <a:latin typeface="+mn-lt"/>
              </a:rPr>
              <a:t>IDC implements DevOps automation by utilizing tools such as Jenkins or Terraform to automate repetitive tasks such as testing, deployment, and infrastructure provisioning. This enables organizations to quickly and dependably roll out new features. IDC also employs advanced deployment techniques like Rolling updates, Canary Releases, and Blue-Green to achieve zero downtime during deployment.</a:t>
            </a:r>
            <a:endParaRPr lang="en-US" sz="1600" dirty="0">
              <a:latin typeface="+mn-lt"/>
            </a:endParaRPr>
          </a:p>
          <a:p>
            <a:pPr marL="0" indent="0" algn="just">
              <a:lnSpc>
                <a:spcPct val="150000"/>
              </a:lnSpc>
              <a:buFont typeface="Arial" panose="020B0604020202020204" pitchFamily="34" charset="0"/>
              <a:buNone/>
            </a:pPr>
            <a:endParaRPr lang="en-AE" sz="1600" dirty="0">
              <a:latin typeface="+mn-lt"/>
            </a:endParaRPr>
          </a:p>
        </p:txBody>
      </p:sp>
      <p:sp>
        <p:nvSpPr>
          <p:cNvPr id="10" name="Content Placeholder 1">
            <a:extLst>
              <a:ext uri="{FF2B5EF4-FFF2-40B4-BE49-F238E27FC236}">
                <a16:creationId xmlns:a16="http://schemas.microsoft.com/office/drawing/2014/main" id="{779D966A-412C-860C-718B-12D2C0E3A2BA}"/>
              </a:ext>
            </a:extLst>
          </p:cNvPr>
          <p:cNvSpPr txBox="1">
            <a:spLocks/>
          </p:cNvSpPr>
          <p:nvPr/>
        </p:nvSpPr>
        <p:spPr>
          <a:xfrm>
            <a:off x="11811000" y="7800747"/>
            <a:ext cx="3977402" cy="2410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b="0" i="0" kern="1200">
                <a:solidFill>
                  <a:schemeClr val="tx1">
                    <a:lumMod val="85000"/>
                    <a:lumOff val="15000"/>
                  </a:schemeClr>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lumMod val="85000"/>
                    <a:lumOff val="15000"/>
                  </a:schemeClr>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1">
                    <a:lumMod val="85000"/>
                    <a:lumOff val="15000"/>
                  </a:schemeClr>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1">
                    <a:lumMod val="85000"/>
                    <a:lumOff val="15000"/>
                  </a:schemeClr>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b="0" i="0" kern="1200">
                <a:solidFill>
                  <a:schemeClr val="tx1">
                    <a:lumMod val="85000"/>
                    <a:lumOff val="15000"/>
                  </a:schemeClr>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1600" b="1" dirty="0">
                <a:latin typeface="+mn-lt"/>
              </a:rPr>
              <a:t>Data Modernization:</a:t>
            </a:r>
          </a:p>
          <a:p>
            <a:pPr marL="0" indent="0" algn="just">
              <a:lnSpc>
                <a:spcPct val="150000"/>
              </a:lnSpc>
              <a:buFont typeface="Arial" panose="020B0604020202020204" pitchFamily="34" charset="0"/>
              <a:buNone/>
            </a:pPr>
            <a:r>
              <a:rPr lang="en-US" sz="1200" dirty="0">
                <a:latin typeface="+mn-lt"/>
              </a:rPr>
              <a:t>IDC modernizes data for both SQL and No-SQL databases by synchronizing, replicating, and transferring data. We ensure that replication on the platform continues to function seamlessly after migration. IDC also migrates data from on-premises RDBMS to Cloud RDBMS and performs transformations from RDBMS to No-SQL.</a:t>
            </a:r>
            <a:endParaRPr lang="en-US" sz="1600" dirty="0">
              <a:latin typeface="+mn-lt"/>
            </a:endParaRPr>
          </a:p>
          <a:p>
            <a:pPr marL="0" indent="0" algn="just">
              <a:lnSpc>
                <a:spcPct val="150000"/>
              </a:lnSpc>
              <a:buFont typeface="Arial" panose="020B0604020202020204" pitchFamily="34" charset="0"/>
              <a:buNone/>
            </a:pPr>
            <a:endParaRPr lang="en-US" sz="1600" dirty="0">
              <a:latin typeface="+mn-lt"/>
            </a:endParaRPr>
          </a:p>
          <a:p>
            <a:pPr marL="0" indent="0" algn="just">
              <a:lnSpc>
                <a:spcPct val="150000"/>
              </a:lnSpc>
              <a:buFont typeface="Arial" panose="020B0604020202020204" pitchFamily="34" charset="0"/>
              <a:buNone/>
            </a:pPr>
            <a:endParaRPr lang="en-AE" sz="1600" dirty="0">
              <a:latin typeface="+mn-lt"/>
            </a:endParaRPr>
          </a:p>
        </p:txBody>
      </p:sp>
      <p:sp>
        <p:nvSpPr>
          <p:cNvPr id="11" name="Footer Placeholder 2">
            <a:extLst>
              <a:ext uri="{FF2B5EF4-FFF2-40B4-BE49-F238E27FC236}">
                <a16:creationId xmlns:a16="http://schemas.microsoft.com/office/drawing/2014/main" id="{D1C925F8-5BD3-E4C8-DCD5-0868B584A120}"/>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2062312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E5CAF-5485-A135-6AC2-CA77E1E2C9B3}"/>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2808E55C-07D8-1CF8-6EF4-1A1508E7A224}"/>
              </a:ext>
            </a:extLst>
          </p:cNvPr>
          <p:cNvPicPr>
            <a:picLocks noChangeAspect="1"/>
          </p:cNvPicPr>
          <p:nvPr/>
        </p:nvPicPr>
        <p:blipFill>
          <a:blip r:embed="rId3"/>
          <a:stretch>
            <a:fillRect/>
          </a:stretch>
        </p:blipFill>
        <p:spPr>
          <a:xfrm>
            <a:off x="19054" y="3811116"/>
            <a:ext cx="6732952" cy="5815964"/>
          </a:xfrm>
          <a:prstGeom prst="rect">
            <a:avLst/>
          </a:prstGeom>
        </p:spPr>
      </p:pic>
      <p:grpSp>
        <p:nvGrpSpPr>
          <p:cNvPr id="3" name="Group 3">
            <a:extLst>
              <a:ext uri="{FF2B5EF4-FFF2-40B4-BE49-F238E27FC236}">
                <a16:creationId xmlns:a16="http://schemas.microsoft.com/office/drawing/2014/main" id="{C3C88900-D163-4261-629D-E998D36EBC29}"/>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727AE732-0957-59BE-CE66-FB3B23352685}"/>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F200CE28-DDD0-F402-8D24-BDBCC0B030E0}"/>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EA283E75-C28F-6314-F5FC-57CBBAEB8FD0}"/>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4">
              <a:alphaModFix amt="9999"/>
              <a:duotone>
                <a:schemeClr val="accent5">
                  <a:shade val="45000"/>
                  <a:satMod val="135000"/>
                </a:schemeClr>
                <a:prstClr val="white"/>
              </a:duotone>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96DE8D0A-0C01-C4D3-3A6C-C77FEEA9C337}"/>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E328852A-C899-B6F4-AB2E-C727031D95AE}"/>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23604679-6F9B-F650-71A4-4387AA762E16}"/>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F9CD7DA2-DF62-9034-8883-26A258D9AB06}"/>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10">
              <a:duotone>
                <a:schemeClr val="accent1">
                  <a:shade val="45000"/>
                  <a:satMod val="135000"/>
                </a:schemeClr>
                <a:prstClr val="white"/>
              </a:duotone>
              <a:extLst>
                <a:ext uri="{96DAC541-7B7A-43D3-8B79-37D633B846F1}">
                  <asvg:svgBlip xmlns:asvg="http://schemas.microsoft.com/office/drawing/2016/SVG/main" r:embed="rId11"/>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99222B8F-1CF6-2BA2-CC71-D7C7D7E65C40}"/>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21938A43-A515-4CFD-F52C-20417EB2613F}"/>
              </a:ext>
            </a:extLst>
          </p:cNvPr>
          <p:cNvSpPr txBox="1"/>
          <p:nvPr/>
        </p:nvSpPr>
        <p:spPr>
          <a:xfrm>
            <a:off x="3316073" y="902046"/>
            <a:ext cx="11582400" cy="1744067"/>
          </a:xfrm>
          <a:prstGeom prst="rect">
            <a:avLst/>
          </a:prstGeom>
        </p:spPr>
        <p:txBody>
          <a:bodyPr wrap="square"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App Modernization Solution</a:t>
            </a:r>
            <a:br>
              <a:rPr lang="en-US" sz="6399" b="1" dirty="0">
                <a:solidFill>
                  <a:srgbClr val="FFFFFF"/>
                </a:solidFill>
                <a:latin typeface="Roboto" panose="02000000000000000000" pitchFamily="2" charset="0"/>
                <a:ea typeface="Roboto" panose="02000000000000000000" pitchFamily="2" charset="0"/>
                <a:cs typeface="TT Norms Bold"/>
                <a:sym typeface="TT Norms Bold"/>
              </a:rPr>
            </a:br>
            <a:endParaRPr lang="en-US" sz="6399" b="1" dirty="0">
              <a:solidFill>
                <a:srgbClr val="FFFFFF"/>
              </a:solidFill>
              <a:latin typeface="Roboto" panose="02000000000000000000" pitchFamily="2" charset="0"/>
              <a:ea typeface="Roboto" panose="02000000000000000000" pitchFamily="2" charset="0"/>
              <a:cs typeface="TT Norms Bold"/>
              <a:sym typeface="TT Norms Bold"/>
            </a:endParaRPr>
          </a:p>
        </p:txBody>
      </p:sp>
      <p:sp>
        <p:nvSpPr>
          <p:cNvPr id="42" name="Freeform 42">
            <a:extLst>
              <a:ext uri="{FF2B5EF4-FFF2-40B4-BE49-F238E27FC236}">
                <a16:creationId xmlns:a16="http://schemas.microsoft.com/office/drawing/2014/main" id="{515F9889-1A82-3CE6-289B-A5FF5C0C5026}"/>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grpSp>
        <p:nvGrpSpPr>
          <p:cNvPr id="2" name="Group 1">
            <a:extLst>
              <a:ext uri="{FF2B5EF4-FFF2-40B4-BE49-F238E27FC236}">
                <a16:creationId xmlns:a16="http://schemas.microsoft.com/office/drawing/2014/main" id="{C99B5434-9B97-7F6A-2881-12D46974C1E5}"/>
              </a:ext>
            </a:extLst>
          </p:cNvPr>
          <p:cNvGrpSpPr/>
          <p:nvPr/>
        </p:nvGrpSpPr>
        <p:grpSpPr>
          <a:xfrm>
            <a:off x="6037473" y="3548159"/>
            <a:ext cx="12231473" cy="6117021"/>
            <a:chOff x="421343" y="1202966"/>
            <a:chExt cx="10743078" cy="5208775"/>
          </a:xfrm>
        </p:grpSpPr>
        <p:graphicFrame>
          <p:nvGraphicFramePr>
            <p:cNvPr id="7" name="TextBox 3">
              <a:extLst>
                <a:ext uri="{FF2B5EF4-FFF2-40B4-BE49-F238E27FC236}">
                  <a16:creationId xmlns:a16="http://schemas.microsoft.com/office/drawing/2014/main" id="{7CB4DE0E-1BD0-327D-E27B-534624B8BD31}"/>
                </a:ext>
              </a:extLst>
            </p:cNvPr>
            <p:cNvGraphicFramePr/>
            <p:nvPr>
              <p:extLst>
                <p:ext uri="{D42A27DB-BD31-4B8C-83A1-F6EECF244321}">
                  <p14:modId xmlns:p14="http://schemas.microsoft.com/office/powerpoint/2010/main" val="1354856011"/>
                </p:ext>
              </p:extLst>
            </p:nvPr>
          </p:nvGraphicFramePr>
          <p:xfrm>
            <a:off x="421343" y="1202966"/>
            <a:ext cx="10515600" cy="520877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8" name="Straight Connector 7">
              <a:extLst>
                <a:ext uri="{FF2B5EF4-FFF2-40B4-BE49-F238E27FC236}">
                  <a16:creationId xmlns:a16="http://schemas.microsoft.com/office/drawing/2014/main" id="{EFA130F0-3904-6367-AB14-AC1F388A0398}"/>
                </a:ext>
              </a:extLst>
            </p:cNvPr>
            <p:cNvCxnSpPr>
              <a:cxnSpLocks/>
            </p:cNvCxnSpPr>
            <p:nvPr/>
          </p:nvCxnSpPr>
          <p:spPr>
            <a:xfrm flipH="1">
              <a:off x="800100" y="2692400"/>
              <a:ext cx="10364321"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a16="http://schemas.microsoft.com/office/drawing/2014/main" id="{E9516A63-3975-0E19-CC72-34750FFEE6CA}"/>
                </a:ext>
              </a:extLst>
            </p:cNvPr>
            <p:cNvCxnSpPr>
              <a:cxnSpLocks/>
            </p:cNvCxnSpPr>
            <p:nvPr/>
          </p:nvCxnSpPr>
          <p:spPr>
            <a:xfrm flipH="1">
              <a:off x="698500" y="4686300"/>
              <a:ext cx="10465921" cy="0"/>
            </a:xfrm>
            <a:prstGeom prst="line">
              <a:avLst/>
            </a:prstGeom>
          </p:spPr>
          <p:style>
            <a:lnRef idx="1">
              <a:schemeClr val="accent3"/>
            </a:lnRef>
            <a:fillRef idx="0">
              <a:schemeClr val="accent3"/>
            </a:fillRef>
            <a:effectRef idx="0">
              <a:schemeClr val="accent3"/>
            </a:effectRef>
            <a:fontRef idx="minor">
              <a:schemeClr val="tx1"/>
            </a:fontRef>
          </p:style>
        </p:cxnSp>
      </p:grpSp>
      <p:sp>
        <p:nvSpPr>
          <p:cNvPr id="10" name="Footer Placeholder 2">
            <a:extLst>
              <a:ext uri="{FF2B5EF4-FFF2-40B4-BE49-F238E27FC236}">
                <a16:creationId xmlns:a16="http://schemas.microsoft.com/office/drawing/2014/main" id="{AD9EC57D-BC34-F8F7-92A8-77E0E01C5271}"/>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2737357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69740-5B58-0768-5C74-69572DC887D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F81AEE5-284B-8425-F077-AB345CDAD9DC}"/>
              </a:ext>
            </a:extLst>
          </p:cNvPr>
          <p:cNvPicPr>
            <a:picLocks noChangeAspect="1"/>
          </p:cNvPicPr>
          <p:nvPr/>
        </p:nvPicPr>
        <p:blipFill>
          <a:blip r:embed="rId3">
            <a:duotone>
              <a:schemeClr val="accent3">
                <a:shade val="45000"/>
                <a:satMod val="135000"/>
              </a:schemeClr>
              <a:prstClr val="white"/>
            </a:duotone>
          </a:blip>
          <a:stretch>
            <a:fillRect/>
          </a:stretch>
        </p:blipFill>
        <p:spPr>
          <a:xfrm>
            <a:off x="3124233" y="4169365"/>
            <a:ext cx="11966079" cy="5990380"/>
          </a:xfrm>
          <a:prstGeom prst="rect">
            <a:avLst/>
          </a:prstGeom>
        </p:spPr>
      </p:pic>
      <p:grpSp>
        <p:nvGrpSpPr>
          <p:cNvPr id="3" name="Group 3">
            <a:extLst>
              <a:ext uri="{FF2B5EF4-FFF2-40B4-BE49-F238E27FC236}">
                <a16:creationId xmlns:a16="http://schemas.microsoft.com/office/drawing/2014/main" id="{4CBAA71D-C8F9-9E2F-5C80-F6D96F671EF6}"/>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ACC65CFE-9C90-BA47-CD06-34EB675DABBC}"/>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4C7EDB70-2D73-9294-E065-7F657E0CED74}"/>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C6EB4A7E-A327-6170-AEDD-C341008E93F7}"/>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4">
              <a:alphaModFix amt="9999"/>
              <a:duotone>
                <a:schemeClr val="accent5">
                  <a:shade val="45000"/>
                  <a:satMod val="135000"/>
                </a:schemeClr>
                <a:prstClr val="white"/>
              </a:duotone>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6009E5C1-8A74-F0CC-23FF-354EA40C07B1}"/>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AC2A81D3-82FF-6AF2-07E4-05CC917AC8C0}"/>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6C5BD7F4-5BBC-5130-725F-D6FB48776899}"/>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807B9EFD-AE27-A8BD-BA34-0024E12BF4AF}"/>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10">
              <a:duotone>
                <a:schemeClr val="accent1">
                  <a:shade val="45000"/>
                  <a:satMod val="135000"/>
                </a:schemeClr>
                <a:prstClr val="white"/>
              </a:duotone>
              <a:extLst>
                <a:ext uri="{96DAC541-7B7A-43D3-8B79-37D633B846F1}">
                  <asvg:svgBlip xmlns:asvg="http://schemas.microsoft.com/office/drawing/2016/SVG/main" r:embed="rId11"/>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D6EC0E41-1B8B-9D09-D288-8E64B60522B1}"/>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F1765EF8-B6ED-3426-762C-8AAB2EC4A170}"/>
              </a:ext>
            </a:extLst>
          </p:cNvPr>
          <p:cNvSpPr txBox="1"/>
          <p:nvPr/>
        </p:nvSpPr>
        <p:spPr>
          <a:xfrm>
            <a:off x="3316073" y="902046"/>
            <a:ext cx="11582400" cy="1744067"/>
          </a:xfrm>
          <a:prstGeom prst="rect">
            <a:avLst/>
          </a:prstGeom>
        </p:spPr>
        <p:txBody>
          <a:bodyPr wrap="square"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Platform Driven Methodology for Accelerated Outcomes</a:t>
            </a:r>
          </a:p>
        </p:txBody>
      </p:sp>
      <p:sp>
        <p:nvSpPr>
          <p:cNvPr id="42" name="Freeform 42">
            <a:extLst>
              <a:ext uri="{FF2B5EF4-FFF2-40B4-BE49-F238E27FC236}">
                <a16:creationId xmlns:a16="http://schemas.microsoft.com/office/drawing/2014/main" id="{5D0D440F-E6BB-C60D-21A3-66A667E321FA}"/>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02E755F0-33B9-8CC8-A799-46F9816C40ED}"/>
              </a:ext>
            </a:extLst>
          </p:cNvPr>
          <p:cNvSpPr txBox="1"/>
          <p:nvPr/>
        </p:nvSpPr>
        <p:spPr>
          <a:xfrm>
            <a:off x="1371600" y="3198849"/>
            <a:ext cx="16130420" cy="923330"/>
          </a:xfrm>
          <a:prstGeom prst="rect">
            <a:avLst/>
          </a:prstGeom>
          <a:noFill/>
        </p:spPr>
        <p:txBody>
          <a:bodyPr wrap="square">
            <a:spAutoFit/>
          </a:bodyPr>
          <a:lstStyle/>
          <a:p>
            <a:pPr marL="0" indent="0" algn="just">
              <a:buNone/>
            </a:pPr>
            <a:r>
              <a:rPr lang="en-US" dirty="0"/>
              <a:t>Modern ecosystem reference framework," built from our extensive experience in modernization projects, to create a customized digital transformation plan tailored to the client's needs. Our platform-based approach, implemented through a streamlined factory model, guarantees an optimal outcome for each application upon completion. Our services include Re-hosting, Re-engineering, APIzation, Software Migration, Data Modernization, and Optimization.</a:t>
            </a:r>
            <a:endParaRPr lang="en-AE" dirty="0"/>
          </a:p>
        </p:txBody>
      </p:sp>
      <p:sp>
        <p:nvSpPr>
          <p:cNvPr id="7" name="Footer Placeholder 2">
            <a:extLst>
              <a:ext uri="{FF2B5EF4-FFF2-40B4-BE49-F238E27FC236}">
                <a16:creationId xmlns:a16="http://schemas.microsoft.com/office/drawing/2014/main" id="{01192AFD-3C80-C5DA-1221-7300DDFC8318}"/>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1294755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32A18-D385-A5DD-DAD8-E46E08B80DE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D2F60B4-A905-50A4-D40C-AF79D8799963}"/>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D4FBAC98-C8F0-B437-0304-132EC58DA729}"/>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0505B9DD-5A64-73E6-0255-A5969BACD5DB}"/>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16961C69-3345-A41E-CF44-5057BDE203E5}"/>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3">
              <a:alphaModFix amt="9999"/>
              <a:duotone>
                <a:schemeClr val="accent5">
                  <a:shade val="45000"/>
                  <a:satMod val="135000"/>
                </a:schemeClr>
                <a:prstClr val="white"/>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2DDEC13E-FD8D-5132-5D3E-5E2F3FD74811}"/>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9055E5DA-C61F-D93B-464B-DC7FEA6D82DD}"/>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E63D9FB4-A3A5-746D-36C0-287D1C310D49}"/>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E7D596EC-68DF-145E-2ABA-81B201FF0946}"/>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BDE67188-E56A-96DF-D15A-F5B772451E4E}"/>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34CC98F4-59D4-5FDC-F106-CE508EB355F9}"/>
              </a:ext>
            </a:extLst>
          </p:cNvPr>
          <p:cNvSpPr txBox="1"/>
          <p:nvPr/>
        </p:nvSpPr>
        <p:spPr>
          <a:xfrm>
            <a:off x="3316073" y="902046"/>
            <a:ext cx="11582400" cy="2616101"/>
          </a:xfrm>
          <a:prstGeom prst="rect">
            <a:avLst/>
          </a:prstGeom>
        </p:spPr>
        <p:txBody>
          <a:bodyPr wrap="square"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Application Modernization Features</a:t>
            </a:r>
            <a:br>
              <a:rPr lang="en-US" sz="6399" b="1" dirty="0">
                <a:solidFill>
                  <a:srgbClr val="FFFFFF"/>
                </a:solidFill>
                <a:latin typeface="Roboto" panose="02000000000000000000" pitchFamily="2" charset="0"/>
                <a:ea typeface="Roboto" panose="02000000000000000000" pitchFamily="2" charset="0"/>
                <a:cs typeface="TT Norms Bold"/>
                <a:sym typeface="TT Norms Bold"/>
              </a:rPr>
            </a:br>
            <a:endParaRPr lang="en-US" sz="6399" b="1" dirty="0">
              <a:solidFill>
                <a:srgbClr val="FFFFFF"/>
              </a:solidFill>
              <a:latin typeface="Roboto" panose="02000000000000000000" pitchFamily="2" charset="0"/>
              <a:ea typeface="Roboto" panose="02000000000000000000" pitchFamily="2" charset="0"/>
              <a:cs typeface="TT Norms Bold"/>
              <a:sym typeface="TT Norms Bold"/>
            </a:endParaRPr>
          </a:p>
        </p:txBody>
      </p:sp>
      <p:sp>
        <p:nvSpPr>
          <p:cNvPr id="42" name="Freeform 42">
            <a:extLst>
              <a:ext uri="{FF2B5EF4-FFF2-40B4-BE49-F238E27FC236}">
                <a16:creationId xmlns:a16="http://schemas.microsoft.com/office/drawing/2014/main" id="{708A3D20-07E9-77FC-8605-30CB5CE310B9}"/>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pic>
        <p:nvPicPr>
          <p:cNvPr id="8194" name="Picture 2" descr="3 Circles PNGs for Free Download">
            <a:extLst>
              <a:ext uri="{FF2B5EF4-FFF2-40B4-BE49-F238E27FC236}">
                <a16:creationId xmlns:a16="http://schemas.microsoft.com/office/drawing/2014/main" id="{B5427CC1-50F3-DCF7-3105-8C0105A0B6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66276" y="3517360"/>
            <a:ext cx="6081994" cy="5792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6F45DC-19D8-6958-34C5-3DB02C731B70}"/>
              </a:ext>
            </a:extLst>
          </p:cNvPr>
          <p:cNvSpPr txBox="1"/>
          <p:nvPr/>
        </p:nvSpPr>
        <p:spPr>
          <a:xfrm>
            <a:off x="11065307" y="3703274"/>
            <a:ext cx="6369856" cy="2105641"/>
          </a:xfrm>
          <a:prstGeom prst="rect">
            <a:avLst/>
          </a:prstGeom>
          <a:noFill/>
        </p:spPr>
        <p:txBody>
          <a:bodyPr wrap="square" rtlCol="0">
            <a:spAutoFit/>
          </a:bodyPr>
          <a:lstStyle/>
          <a:p>
            <a:r>
              <a:rPr lang="en-US" b="1" u="sng" dirty="0">
                <a:solidFill>
                  <a:srgbClr val="0070C0"/>
                </a:solidFill>
              </a:rPr>
              <a:t>People: Optimize human systems</a:t>
            </a:r>
          </a:p>
          <a:p>
            <a:endParaRPr lang="en-US" sz="1000" b="1" u="sng" dirty="0">
              <a:solidFill>
                <a:srgbClr val="DFA6A6"/>
              </a:solidFill>
            </a:endParaRPr>
          </a:p>
          <a:p>
            <a:pPr>
              <a:lnSpc>
                <a:spcPct val="150000"/>
              </a:lnSpc>
              <a:buClr>
                <a:schemeClr val="accent3">
                  <a:lumMod val="60000"/>
                  <a:lumOff val="40000"/>
                </a:schemeClr>
              </a:buClr>
            </a:pPr>
            <a:r>
              <a:rPr lang="en-US" sz="1400" dirty="0">
                <a:solidFill>
                  <a:schemeClr val="tx1">
                    <a:lumMod val="85000"/>
                    <a:lumOff val="15000"/>
                  </a:schemeClr>
                </a:solidFill>
              </a:rPr>
              <a:t>It is crucial to establish teams that support the delivery of value streams, rather than dividing the value stream across departments based on functional roles.</a:t>
            </a:r>
          </a:p>
          <a:p>
            <a:pPr marL="285750" indent="-285750">
              <a:lnSpc>
                <a:spcPct val="150000"/>
              </a:lnSpc>
              <a:buClr>
                <a:schemeClr val="accent3">
                  <a:lumMod val="60000"/>
                  <a:lumOff val="40000"/>
                </a:schemeClr>
              </a:buClr>
              <a:buFont typeface="Arial" panose="020B0604020202020204" pitchFamily="34" charset="0"/>
              <a:buChar char="•"/>
            </a:pPr>
            <a:r>
              <a:rPr lang="en-US" sz="1400" dirty="0">
                <a:solidFill>
                  <a:schemeClr val="tx1">
                    <a:lumMod val="85000"/>
                    <a:lumOff val="15000"/>
                  </a:schemeClr>
                </a:solidFill>
              </a:rPr>
              <a:t>A department of developers, testers, operators</a:t>
            </a:r>
          </a:p>
          <a:p>
            <a:pPr marL="285750" indent="-285750">
              <a:lnSpc>
                <a:spcPct val="150000"/>
              </a:lnSpc>
              <a:buClr>
                <a:schemeClr val="accent3">
                  <a:lumMod val="60000"/>
                  <a:lumOff val="40000"/>
                </a:schemeClr>
              </a:buClr>
              <a:buFont typeface="Arial" panose="020B0604020202020204" pitchFamily="34" charset="0"/>
              <a:buChar char="•"/>
            </a:pPr>
            <a:r>
              <a:rPr lang="en-US" sz="1400" dirty="0">
                <a:solidFill>
                  <a:schemeClr val="tx1">
                    <a:lumMod val="85000"/>
                    <a:lumOff val="15000"/>
                  </a:schemeClr>
                </a:solidFill>
              </a:rPr>
              <a:t>Smaller teams with tight interlinkage are higher functioning</a:t>
            </a:r>
          </a:p>
          <a:p>
            <a:pPr marL="285750" indent="-285750">
              <a:lnSpc>
                <a:spcPct val="150000"/>
              </a:lnSpc>
              <a:buClr>
                <a:schemeClr val="accent3">
                  <a:lumMod val="60000"/>
                  <a:lumOff val="40000"/>
                </a:schemeClr>
              </a:buClr>
              <a:buFont typeface="Arial" panose="020B0604020202020204" pitchFamily="34" charset="0"/>
              <a:buChar char="•"/>
            </a:pPr>
            <a:r>
              <a:rPr lang="en-US" sz="1400" dirty="0">
                <a:solidFill>
                  <a:schemeClr val="tx1">
                    <a:lumMod val="85000"/>
                    <a:lumOff val="15000"/>
                  </a:schemeClr>
                </a:solidFill>
              </a:rPr>
              <a:t>DevSecOps integrates security throughout the development cycle</a:t>
            </a:r>
            <a:endParaRPr lang="en-AE" sz="1400" dirty="0">
              <a:solidFill>
                <a:schemeClr val="tx1">
                  <a:lumMod val="85000"/>
                  <a:lumOff val="15000"/>
                </a:schemeClr>
              </a:solidFill>
            </a:endParaRPr>
          </a:p>
        </p:txBody>
      </p:sp>
      <p:sp>
        <p:nvSpPr>
          <p:cNvPr id="8" name="TextBox 7">
            <a:extLst>
              <a:ext uri="{FF2B5EF4-FFF2-40B4-BE49-F238E27FC236}">
                <a16:creationId xmlns:a16="http://schemas.microsoft.com/office/drawing/2014/main" id="{762957DB-A765-E4C2-F2F1-6B3471CEE022}"/>
              </a:ext>
            </a:extLst>
          </p:cNvPr>
          <p:cNvSpPr txBox="1"/>
          <p:nvPr/>
        </p:nvSpPr>
        <p:spPr>
          <a:xfrm>
            <a:off x="2929335" y="5701118"/>
            <a:ext cx="3534113" cy="3608617"/>
          </a:xfrm>
          <a:prstGeom prst="rect">
            <a:avLst/>
          </a:prstGeom>
          <a:noFill/>
        </p:spPr>
        <p:txBody>
          <a:bodyPr wrap="square" rtlCol="0">
            <a:spAutoFit/>
          </a:bodyPr>
          <a:lstStyle/>
          <a:p>
            <a:r>
              <a:rPr lang="en-US" b="1" u="sng" dirty="0">
                <a:solidFill>
                  <a:srgbClr val="00B0F0"/>
                </a:solidFill>
              </a:rPr>
              <a:t>Process: Automate the interaction between people and technology</a:t>
            </a:r>
          </a:p>
          <a:p>
            <a:endParaRPr lang="en-US" sz="1000" b="1" u="sng" dirty="0">
              <a:solidFill>
                <a:srgbClr val="CCDEAC"/>
              </a:solidFill>
            </a:endParaRPr>
          </a:p>
          <a:p>
            <a:pPr marL="171450" lvl="1" indent="-171450">
              <a:lnSpc>
                <a:spcPct val="150000"/>
              </a:lnSpc>
              <a:spcBef>
                <a:spcPts val="1000"/>
              </a:spcBef>
              <a:buClr>
                <a:schemeClr val="accent4">
                  <a:lumMod val="50000"/>
                </a:schemeClr>
              </a:buClr>
              <a:buFont typeface="Arial" panose="020B0604020202020204" pitchFamily="34" charset="0"/>
              <a:buChar char="•"/>
              <a:defRPr/>
            </a:pPr>
            <a:r>
              <a:rPr lang="en-US" sz="1400" dirty="0">
                <a:solidFill>
                  <a:schemeClr val="tx1">
                    <a:lumMod val="85000"/>
                    <a:lumOff val="15000"/>
                  </a:schemeClr>
                </a:solidFill>
              </a:rPr>
              <a:t>IDC conducts an application portfolio assessment to prioritize applications for modernization and determine the most effective migration strategies. </a:t>
            </a:r>
          </a:p>
          <a:p>
            <a:pPr marL="171450" lvl="1" indent="-171450">
              <a:lnSpc>
                <a:spcPct val="150000"/>
              </a:lnSpc>
              <a:spcBef>
                <a:spcPts val="1000"/>
              </a:spcBef>
              <a:buClr>
                <a:schemeClr val="accent4">
                  <a:lumMod val="50000"/>
                </a:schemeClr>
              </a:buClr>
              <a:buFont typeface="Arial" panose="020B0604020202020204" pitchFamily="34" charset="0"/>
              <a:buChar char="•"/>
              <a:defRPr/>
            </a:pPr>
            <a:r>
              <a:rPr lang="en-US" sz="1400" dirty="0">
                <a:solidFill>
                  <a:schemeClr val="tx1">
                    <a:lumMod val="85000"/>
                    <a:lumOff val="15000"/>
                  </a:schemeClr>
                </a:solidFill>
              </a:rPr>
              <a:t>We also establish application archetypes, recurring patterns that serve as a reference for other applications with similar characteristics within the organization.</a:t>
            </a:r>
          </a:p>
        </p:txBody>
      </p:sp>
      <p:sp>
        <p:nvSpPr>
          <p:cNvPr id="9" name="TextBox 8">
            <a:extLst>
              <a:ext uri="{FF2B5EF4-FFF2-40B4-BE49-F238E27FC236}">
                <a16:creationId xmlns:a16="http://schemas.microsoft.com/office/drawing/2014/main" id="{73E25882-E9B9-82DC-1039-226FFB9E3A0E}"/>
              </a:ext>
            </a:extLst>
          </p:cNvPr>
          <p:cNvSpPr txBox="1"/>
          <p:nvPr/>
        </p:nvSpPr>
        <p:spPr>
          <a:xfrm>
            <a:off x="12078047" y="7189327"/>
            <a:ext cx="5640851" cy="1782476"/>
          </a:xfrm>
          <a:prstGeom prst="rect">
            <a:avLst/>
          </a:prstGeom>
          <a:noFill/>
        </p:spPr>
        <p:txBody>
          <a:bodyPr wrap="square" rtlCol="0">
            <a:spAutoFit/>
          </a:bodyPr>
          <a:lstStyle/>
          <a:p>
            <a:r>
              <a:rPr lang="en-US" b="1" u="sng" dirty="0">
                <a:solidFill>
                  <a:srgbClr val="00A99D"/>
                </a:solidFill>
              </a:rPr>
              <a:t>Technology</a:t>
            </a:r>
            <a:r>
              <a:rPr lang="en-US" u="sng" dirty="0">
                <a:solidFill>
                  <a:srgbClr val="00A99D"/>
                </a:solidFill>
              </a:rPr>
              <a:t>: </a:t>
            </a:r>
            <a:r>
              <a:rPr lang="en-US" b="1" u="sng" dirty="0">
                <a:solidFill>
                  <a:srgbClr val="00A99D"/>
                </a:solidFill>
              </a:rPr>
              <a:t>Support modernization</a:t>
            </a:r>
          </a:p>
          <a:p>
            <a:endParaRPr lang="en-US" sz="1000" u="sng" dirty="0">
              <a:solidFill>
                <a:srgbClr val="DDCDA9"/>
              </a:solidFill>
            </a:endParaRPr>
          </a:p>
          <a:p>
            <a:pPr marL="171450" indent="-171450" algn="just">
              <a:lnSpc>
                <a:spcPct val="150000"/>
              </a:lnSpc>
              <a:buClr>
                <a:schemeClr val="accent1">
                  <a:lumMod val="50000"/>
                </a:schemeClr>
              </a:buClr>
              <a:buFont typeface="Arial" panose="020B0604020202020204" pitchFamily="34" charset="0"/>
              <a:buChar char="•"/>
            </a:pPr>
            <a:r>
              <a:rPr lang="en-US" sz="1400" dirty="0">
                <a:solidFill>
                  <a:schemeClr val="tx1">
                    <a:lumMod val="85000"/>
                    <a:lumOff val="15000"/>
                  </a:schemeClr>
                </a:solidFill>
              </a:rPr>
              <a:t>IDC offers a self-service model for Kubernetes or containerized applications, which creates a more agile and responsive environment that allows for faster release of new features and services to better adapt to rapid market changes and customer needs.</a:t>
            </a:r>
          </a:p>
        </p:txBody>
      </p:sp>
      <p:sp>
        <p:nvSpPr>
          <p:cNvPr id="10" name="TextBox 9">
            <a:extLst>
              <a:ext uri="{FF2B5EF4-FFF2-40B4-BE49-F238E27FC236}">
                <a16:creationId xmlns:a16="http://schemas.microsoft.com/office/drawing/2014/main" id="{D1BF1C74-1205-A283-47A1-D4CE86BBDCB9}"/>
              </a:ext>
            </a:extLst>
          </p:cNvPr>
          <p:cNvSpPr txBox="1"/>
          <p:nvPr/>
        </p:nvSpPr>
        <p:spPr>
          <a:xfrm>
            <a:off x="8650551" y="4881890"/>
            <a:ext cx="1295400" cy="523220"/>
          </a:xfrm>
          <a:prstGeom prst="rect">
            <a:avLst/>
          </a:prstGeom>
          <a:noFill/>
        </p:spPr>
        <p:txBody>
          <a:bodyPr wrap="square" rtlCol="0">
            <a:spAutoFit/>
          </a:bodyPr>
          <a:lstStyle/>
          <a:p>
            <a:r>
              <a:rPr lang="en-IN" sz="2800" b="1" dirty="0">
                <a:solidFill>
                  <a:srgbClr val="0070C0"/>
                </a:solidFill>
              </a:rPr>
              <a:t>PEOPLE</a:t>
            </a:r>
          </a:p>
        </p:txBody>
      </p:sp>
      <p:sp>
        <p:nvSpPr>
          <p:cNvPr id="11" name="TextBox 10">
            <a:extLst>
              <a:ext uri="{FF2B5EF4-FFF2-40B4-BE49-F238E27FC236}">
                <a16:creationId xmlns:a16="http://schemas.microsoft.com/office/drawing/2014/main" id="{8595ECFB-EF86-2F70-249E-DEAB37860239}"/>
              </a:ext>
            </a:extLst>
          </p:cNvPr>
          <p:cNvSpPr txBox="1"/>
          <p:nvPr/>
        </p:nvSpPr>
        <p:spPr>
          <a:xfrm>
            <a:off x="9633726" y="7297715"/>
            <a:ext cx="2054647" cy="523220"/>
          </a:xfrm>
          <a:prstGeom prst="rect">
            <a:avLst/>
          </a:prstGeom>
          <a:noFill/>
        </p:spPr>
        <p:txBody>
          <a:bodyPr wrap="square" rtlCol="0">
            <a:spAutoFit/>
          </a:bodyPr>
          <a:lstStyle/>
          <a:p>
            <a:r>
              <a:rPr lang="en-IN" sz="2800" b="1" dirty="0">
                <a:solidFill>
                  <a:srgbClr val="00A99D"/>
                </a:solidFill>
              </a:rPr>
              <a:t>Technology</a:t>
            </a:r>
          </a:p>
        </p:txBody>
      </p:sp>
      <p:sp>
        <p:nvSpPr>
          <p:cNvPr id="12" name="TextBox 11">
            <a:extLst>
              <a:ext uri="{FF2B5EF4-FFF2-40B4-BE49-F238E27FC236}">
                <a16:creationId xmlns:a16="http://schemas.microsoft.com/office/drawing/2014/main" id="{A08C5722-9EAF-AF1C-BE81-221D74E6C95D}"/>
              </a:ext>
            </a:extLst>
          </p:cNvPr>
          <p:cNvSpPr txBox="1"/>
          <p:nvPr/>
        </p:nvSpPr>
        <p:spPr>
          <a:xfrm>
            <a:off x="6864473" y="7213140"/>
            <a:ext cx="1535239" cy="523220"/>
          </a:xfrm>
          <a:prstGeom prst="rect">
            <a:avLst/>
          </a:prstGeom>
          <a:noFill/>
        </p:spPr>
        <p:txBody>
          <a:bodyPr wrap="square" rtlCol="0">
            <a:spAutoFit/>
          </a:bodyPr>
          <a:lstStyle/>
          <a:p>
            <a:r>
              <a:rPr lang="en-IN" sz="2800" b="1" dirty="0">
                <a:solidFill>
                  <a:srgbClr val="00B0F0"/>
                </a:solidFill>
              </a:rPr>
              <a:t>PROCESS</a:t>
            </a:r>
          </a:p>
        </p:txBody>
      </p:sp>
      <p:sp>
        <p:nvSpPr>
          <p:cNvPr id="2" name="Footer Placeholder 2">
            <a:extLst>
              <a:ext uri="{FF2B5EF4-FFF2-40B4-BE49-F238E27FC236}">
                <a16:creationId xmlns:a16="http://schemas.microsoft.com/office/drawing/2014/main" id="{849D7627-BEBE-0A80-131C-E8A6E05AF8F7}"/>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27979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A5F99-1B36-6B1B-0F5F-42C2444ADB1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BB60D51-82FE-C089-66DE-6EE476D7E6FF}"/>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C0D9AED2-9725-97EF-F63B-2B83F0C7FDAB}"/>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F8AEEE82-328A-8F22-3B5D-087FFBCBB694}"/>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9834C928-EF4D-6A6E-058F-AFB9BA2AD26A}"/>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3">
              <a:alphaModFix amt="9999"/>
              <a:duotone>
                <a:schemeClr val="accent5">
                  <a:shade val="45000"/>
                  <a:satMod val="135000"/>
                </a:schemeClr>
                <a:prstClr val="white"/>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E117C03C-AB54-7F53-AC1A-ED0D1CDF980B}"/>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EC3DBFA6-3FAF-E14C-9DB6-B32C70AEE865}"/>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549C8D9F-D7FE-F8F6-BF72-CA7A8D481487}"/>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A4D99BF3-D0C5-E9D0-9DD0-FF5991AFA92C}"/>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FBE61C6D-7C3D-594C-6492-96BADD370BD9}"/>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A69FAB62-4F0D-8E3D-9538-41CC86986C77}"/>
              </a:ext>
            </a:extLst>
          </p:cNvPr>
          <p:cNvSpPr txBox="1"/>
          <p:nvPr/>
        </p:nvSpPr>
        <p:spPr>
          <a:xfrm>
            <a:off x="2386296" y="793398"/>
            <a:ext cx="13030200" cy="1744067"/>
          </a:xfrm>
          <a:prstGeom prst="rect">
            <a:avLst/>
          </a:prstGeom>
        </p:spPr>
        <p:txBody>
          <a:bodyPr wrap="square"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How we deliver Application Modernization</a:t>
            </a:r>
          </a:p>
        </p:txBody>
      </p:sp>
      <p:sp>
        <p:nvSpPr>
          <p:cNvPr id="42" name="Freeform 42">
            <a:extLst>
              <a:ext uri="{FF2B5EF4-FFF2-40B4-BE49-F238E27FC236}">
                <a16:creationId xmlns:a16="http://schemas.microsoft.com/office/drawing/2014/main" id="{5589E7D4-FDF2-45A0-EA69-9523EA365BF6}"/>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67B86FD1-6818-A5EE-71EC-43282DF1FB4E}"/>
              </a:ext>
            </a:extLst>
          </p:cNvPr>
          <p:cNvSpPr txBox="1"/>
          <p:nvPr/>
        </p:nvSpPr>
        <p:spPr>
          <a:xfrm>
            <a:off x="1371600" y="3292526"/>
            <a:ext cx="15849600" cy="885371"/>
          </a:xfrm>
          <a:prstGeom prst="rect">
            <a:avLst/>
          </a:prstGeom>
          <a:noFill/>
        </p:spPr>
        <p:txBody>
          <a:bodyPr wrap="square" rtlCol="0">
            <a:spAutoFit/>
          </a:bodyPr>
          <a:lstStyle/>
          <a:p>
            <a:pPr algn="just">
              <a:lnSpc>
                <a:spcPct val="90000"/>
              </a:lnSpc>
              <a:spcBef>
                <a:spcPts val="1000"/>
              </a:spcBef>
            </a:pPr>
            <a:r>
              <a:rPr lang="en-US" sz="1600" dirty="0">
                <a:solidFill>
                  <a:schemeClr val="tx1">
                    <a:lumMod val="85000"/>
                    <a:lumOff val="15000"/>
                  </a:schemeClr>
                </a:solidFill>
              </a:rPr>
              <a:t>Before beginning the application modernization process, IDC conducts a requirement-gathering session to gain a deeper understanding of the current system, followed by an assessment that collects information on each component in the system. </a:t>
            </a:r>
          </a:p>
          <a:p>
            <a:pPr algn="just">
              <a:lnSpc>
                <a:spcPct val="90000"/>
              </a:lnSpc>
              <a:spcBef>
                <a:spcPts val="1000"/>
              </a:spcBef>
            </a:pPr>
            <a:r>
              <a:rPr lang="en-US" sz="1600" dirty="0">
                <a:solidFill>
                  <a:schemeClr val="tx1">
                    <a:lumMod val="85000"/>
                    <a:lumOff val="15000"/>
                  </a:schemeClr>
                </a:solidFill>
              </a:rPr>
              <a:t>We then analyze the input received during the assessment, and subsequently, commence the implementation of the application modernization</a:t>
            </a:r>
            <a:r>
              <a:rPr lang="en-US" sz="1400" dirty="0">
                <a:solidFill>
                  <a:schemeClr val="tx1">
                    <a:lumMod val="85000"/>
                    <a:lumOff val="15000"/>
                  </a:schemeClr>
                </a:solidFill>
                <a:latin typeface="Avenir" panose="02000503020000020003" pitchFamily="2" charset="0"/>
              </a:rPr>
              <a:t>.</a:t>
            </a:r>
          </a:p>
        </p:txBody>
      </p:sp>
      <p:pic>
        <p:nvPicPr>
          <p:cNvPr id="7" name="Content Placeholder 3">
            <a:extLst>
              <a:ext uri="{FF2B5EF4-FFF2-40B4-BE49-F238E27FC236}">
                <a16:creationId xmlns:a16="http://schemas.microsoft.com/office/drawing/2014/main" id="{3B2CFD1B-EB06-AFA1-4EB8-16C88A8ADEC1}"/>
              </a:ext>
            </a:extLst>
          </p:cNvPr>
          <p:cNvPicPr>
            <a:picLocks noChangeAspect="1"/>
          </p:cNvPicPr>
          <p:nvPr/>
        </p:nvPicPr>
        <p:blipFill rotWithShape="1">
          <a:blip r:embed="rId13">
            <a:duotone>
              <a:schemeClr val="accent3">
                <a:shade val="45000"/>
                <a:satMod val="135000"/>
              </a:schemeClr>
              <a:prstClr val="white"/>
            </a:duotone>
          </a:blip>
          <a:srcRect t="4610" b="6426"/>
          <a:stretch/>
        </p:blipFill>
        <p:spPr>
          <a:xfrm>
            <a:off x="1718167" y="4956430"/>
            <a:ext cx="15085272" cy="4839469"/>
          </a:xfrm>
          <a:prstGeom prst="rect">
            <a:avLst/>
          </a:prstGeom>
        </p:spPr>
      </p:pic>
      <p:sp>
        <p:nvSpPr>
          <p:cNvPr id="9" name="Arrow: Chevron 8">
            <a:extLst>
              <a:ext uri="{FF2B5EF4-FFF2-40B4-BE49-F238E27FC236}">
                <a16:creationId xmlns:a16="http://schemas.microsoft.com/office/drawing/2014/main" id="{E5433828-48D7-DDC4-5F58-FA724CB397A2}"/>
              </a:ext>
            </a:extLst>
          </p:cNvPr>
          <p:cNvSpPr/>
          <p:nvPr/>
        </p:nvSpPr>
        <p:spPr>
          <a:xfrm>
            <a:off x="2257992" y="4381500"/>
            <a:ext cx="2438400" cy="574930"/>
          </a:xfrm>
          <a:prstGeom prst="chevron">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Assessment</a:t>
            </a:r>
          </a:p>
        </p:txBody>
      </p:sp>
      <p:sp>
        <p:nvSpPr>
          <p:cNvPr id="10" name="Arrow: Chevron 9">
            <a:extLst>
              <a:ext uri="{FF2B5EF4-FFF2-40B4-BE49-F238E27FC236}">
                <a16:creationId xmlns:a16="http://schemas.microsoft.com/office/drawing/2014/main" id="{8BC96F3D-6A18-271B-A680-12B5B018A69F}"/>
              </a:ext>
            </a:extLst>
          </p:cNvPr>
          <p:cNvSpPr/>
          <p:nvPr/>
        </p:nvSpPr>
        <p:spPr>
          <a:xfrm>
            <a:off x="4520746" y="4390735"/>
            <a:ext cx="2438400" cy="574930"/>
          </a:xfrm>
          <a:prstGeom prst="chevron">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Planning</a:t>
            </a:r>
          </a:p>
        </p:txBody>
      </p:sp>
      <p:sp>
        <p:nvSpPr>
          <p:cNvPr id="11" name="Arrow: Chevron 10">
            <a:extLst>
              <a:ext uri="{FF2B5EF4-FFF2-40B4-BE49-F238E27FC236}">
                <a16:creationId xmlns:a16="http://schemas.microsoft.com/office/drawing/2014/main" id="{F6DA513D-72D7-7F7F-64F4-1BEAB4E08FAB}"/>
              </a:ext>
            </a:extLst>
          </p:cNvPr>
          <p:cNvSpPr/>
          <p:nvPr/>
        </p:nvSpPr>
        <p:spPr>
          <a:xfrm>
            <a:off x="6805779" y="4386188"/>
            <a:ext cx="2438400" cy="574930"/>
          </a:xfrm>
          <a:prstGeom prst="chevron">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Design</a:t>
            </a:r>
          </a:p>
        </p:txBody>
      </p:sp>
      <p:sp>
        <p:nvSpPr>
          <p:cNvPr id="12" name="Arrow: Chevron 11">
            <a:extLst>
              <a:ext uri="{FF2B5EF4-FFF2-40B4-BE49-F238E27FC236}">
                <a16:creationId xmlns:a16="http://schemas.microsoft.com/office/drawing/2014/main" id="{768D06A6-EBBB-2B14-0C5B-7A5608A70FA2}"/>
              </a:ext>
            </a:extLst>
          </p:cNvPr>
          <p:cNvSpPr/>
          <p:nvPr/>
        </p:nvSpPr>
        <p:spPr>
          <a:xfrm>
            <a:off x="9114036" y="4381500"/>
            <a:ext cx="2438400" cy="574930"/>
          </a:xfrm>
          <a:prstGeom prst="chevron">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Development</a:t>
            </a:r>
          </a:p>
        </p:txBody>
      </p:sp>
      <p:sp>
        <p:nvSpPr>
          <p:cNvPr id="13" name="Arrow: Chevron 12">
            <a:extLst>
              <a:ext uri="{FF2B5EF4-FFF2-40B4-BE49-F238E27FC236}">
                <a16:creationId xmlns:a16="http://schemas.microsoft.com/office/drawing/2014/main" id="{86AD4ABD-0F0B-85F8-E1C7-DB16C19307C7}"/>
              </a:ext>
            </a:extLst>
          </p:cNvPr>
          <p:cNvSpPr/>
          <p:nvPr/>
        </p:nvSpPr>
        <p:spPr>
          <a:xfrm>
            <a:off x="11389544" y="4390726"/>
            <a:ext cx="2438400" cy="574930"/>
          </a:xfrm>
          <a:prstGeom prst="chevron">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Testing</a:t>
            </a:r>
          </a:p>
        </p:txBody>
      </p:sp>
      <p:sp>
        <p:nvSpPr>
          <p:cNvPr id="14" name="Arrow: Chevron 13">
            <a:extLst>
              <a:ext uri="{FF2B5EF4-FFF2-40B4-BE49-F238E27FC236}">
                <a16:creationId xmlns:a16="http://schemas.microsoft.com/office/drawing/2014/main" id="{249A6C86-AC7A-9DD7-94B2-A81FA165F75B}"/>
              </a:ext>
            </a:extLst>
          </p:cNvPr>
          <p:cNvSpPr/>
          <p:nvPr/>
        </p:nvSpPr>
        <p:spPr>
          <a:xfrm>
            <a:off x="13688276" y="4385963"/>
            <a:ext cx="2438400" cy="574930"/>
          </a:xfrm>
          <a:prstGeom prst="chevron">
            <a:avLst/>
          </a:prstGeom>
          <a:solidFill>
            <a:srgbClr val="00A99D"/>
          </a:solidFill>
          <a:ln>
            <a:solidFill>
              <a:srgbClr val="00A99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Maintenance</a:t>
            </a:r>
          </a:p>
        </p:txBody>
      </p:sp>
      <p:sp>
        <p:nvSpPr>
          <p:cNvPr id="8" name="Footer Placeholder 2">
            <a:extLst>
              <a:ext uri="{FF2B5EF4-FFF2-40B4-BE49-F238E27FC236}">
                <a16:creationId xmlns:a16="http://schemas.microsoft.com/office/drawing/2014/main" id="{0A0040BB-29BE-0641-20CD-AE5F6E85EDE8}"/>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711541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3CF12-9537-80DC-14A6-1AFF655D72E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3825C34-7129-E668-5B86-C3187B3B7FBF}"/>
              </a:ext>
            </a:extLst>
          </p:cNvPr>
          <p:cNvPicPr>
            <a:picLocks noChangeAspect="1"/>
          </p:cNvPicPr>
          <p:nvPr/>
        </p:nvPicPr>
        <p:blipFill>
          <a:blip r:embed="rId3"/>
          <a:stretch>
            <a:fillRect/>
          </a:stretch>
        </p:blipFill>
        <p:spPr>
          <a:xfrm>
            <a:off x="1692319" y="3931491"/>
            <a:ext cx="1491021" cy="4997378"/>
          </a:xfrm>
          <a:prstGeom prst="rect">
            <a:avLst/>
          </a:prstGeom>
        </p:spPr>
      </p:pic>
      <p:pic>
        <p:nvPicPr>
          <p:cNvPr id="2" name="Content Placeholder 3">
            <a:extLst>
              <a:ext uri="{FF2B5EF4-FFF2-40B4-BE49-F238E27FC236}">
                <a16:creationId xmlns:a16="http://schemas.microsoft.com/office/drawing/2014/main" id="{B3310238-5086-341F-95F8-10093DA75BB4}"/>
              </a:ext>
            </a:extLst>
          </p:cNvPr>
          <p:cNvPicPr>
            <a:picLocks noChangeAspect="1"/>
          </p:cNvPicPr>
          <p:nvPr/>
        </p:nvPicPr>
        <p:blipFill>
          <a:blip r:embed="rId4"/>
          <a:stretch>
            <a:fillRect/>
          </a:stretch>
        </p:blipFill>
        <p:spPr>
          <a:xfrm>
            <a:off x="8619507" y="3073267"/>
            <a:ext cx="9668493" cy="6642568"/>
          </a:xfrm>
          <a:prstGeom prst="rect">
            <a:avLst/>
          </a:prstGeom>
        </p:spPr>
      </p:pic>
      <p:grpSp>
        <p:nvGrpSpPr>
          <p:cNvPr id="3" name="Group 3">
            <a:extLst>
              <a:ext uri="{FF2B5EF4-FFF2-40B4-BE49-F238E27FC236}">
                <a16:creationId xmlns:a16="http://schemas.microsoft.com/office/drawing/2014/main" id="{961DF010-DB80-424C-786A-CD760D3DD4DF}"/>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113671FA-3619-C546-84F0-9AC142A91803}"/>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621C1ADE-FEDC-022E-3A22-EF0DEA1ECC96}"/>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1D2D8369-DA4D-1E0F-EC76-D010A19B9131}"/>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5">
              <a:alphaModFix amt="9999"/>
              <a:duotone>
                <a:schemeClr val="accent5">
                  <a:shade val="45000"/>
                  <a:satMod val="135000"/>
                </a:schemeClr>
                <a:prstClr val="white"/>
              </a:duotone>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6D620B7A-FA39-7ADB-F196-0915C45A43E5}"/>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167DF632-E8B8-FCD9-E6B7-A35C9C33861F}"/>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CFE7E956-B9DC-2DA7-7160-AA2C9C8194BE}"/>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AA0642ED-A15F-FE78-1414-C901D59B3842}"/>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11">
              <a:duotone>
                <a:schemeClr val="accent1">
                  <a:shade val="45000"/>
                  <a:satMod val="135000"/>
                </a:schemeClr>
                <a:prstClr val="white"/>
              </a:duotone>
              <a:extLst>
                <a:ext uri="{96DAC541-7B7A-43D3-8B79-37D633B846F1}">
                  <asvg:svgBlip xmlns:asvg="http://schemas.microsoft.com/office/drawing/2016/SVG/main" r:embed="rId12"/>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FA651F71-08FD-C7D4-26E6-2F78025FBEB4}"/>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0F3CC7E8-3FF2-DDB9-6FC1-263E9E4E7691}"/>
              </a:ext>
            </a:extLst>
          </p:cNvPr>
          <p:cNvSpPr txBox="1"/>
          <p:nvPr/>
        </p:nvSpPr>
        <p:spPr>
          <a:xfrm>
            <a:off x="3276600" y="1048839"/>
            <a:ext cx="11506200" cy="872034"/>
          </a:xfrm>
          <a:prstGeom prst="rect">
            <a:avLst/>
          </a:prstGeom>
        </p:spPr>
        <p:txBody>
          <a:bodyPr wrap="square"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Agile Transformation Squads</a:t>
            </a:r>
          </a:p>
        </p:txBody>
      </p:sp>
      <p:sp>
        <p:nvSpPr>
          <p:cNvPr id="42" name="Freeform 42">
            <a:extLst>
              <a:ext uri="{FF2B5EF4-FFF2-40B4-BE49-F238E27FC236}">
                <a16:creationId xmlns:a16="http://schemas.microsoft.com/office/drawing/2014/main" id="{8EB02EEE-E050-8C9E-F595-01B560E04486}"/>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4A0C6010-DFA4-FFAD-8CE4-0FE825DA3C6D}"/>
              </a:ext>
            </a:extLst>
          </p:cNvPr>
          <p:cNvSpPr txBox="1"/>
          <p:nvPr/>
        </p:nvSpPr>
        <p:spPr>
          <a:xfrm>
            <a:off x="152400" y="9102458"/>
            <a:ext cx="12011894" cy="954107"/>
          </a:xfrm>
          <a:prstGeom prst="rect">
            <a:avLst/>
          </a:prstGeom>
          <a:noFill/>
        </p:spPr>
        <p:txBody>
          <a:bodyPr wrap="square">
            <a:spAutoFit/>
          </a:bodyPr>
          <a:lstStyle/>
          <a:p>
            <a:pPr algn="just"/>
            <a:r>
              <a:rPr lang="en-AE" sz="1400" dirty="0">
                <a:solidFill>
                  <a:schemeClr val="tx1">
                    <a:lumMod val="85000"/>
                    <a:lumOff val="15000"/>
                  </a:schemeClr>
                </a:solidFill>
                <a:latin typeface="Avenir" panose="02000503020000020003" pitchFamily="2" charset="0"/>
              </a:rPr>
              <a:t>In addition to these capabilities, it is important to cover all aspects from strategy to infrastructure, in order to fully support these legacy transformations. Next to aligning with the more obvious IT skills in the application layer and understanding your IT4IT, it is also crucial to align these IT capabilities with the businesses these capabilities are designed to support. In quite a lot of situations you will need to have a fully functional roadmap, with an alternative platform for every single piece of functionality, and put this on the backlog of business. </a:t>
            </a:r>
          </a:p>
        </p:txBody>
      </p:sp>
      <p:grpSp>
        <p:nvGrpSpPr>
          <p:cNvPr id="9" name="Group 8">
            <a:extLst>
              <a:ext uri="{FF2B5EF4-FFF2-40B4-BE49-F238E27FC236}">
                <a16:creationId xmlns:a16="http://schemas.microsoft.com/office/drawing/2014/main" id="{6BC3CF51-96C1-FA67-1FD5-C9FB7229B34A}"/>
              </a:ext>
            </a:extLst>
          </p:cNvPr>
          <p:cNvGrpSpPr/>
          <p:nvPr/>
        </p:nvGrpSpPr>
        <p:grpSpPr>
          <a:xfrm>
            <a:off x="3164857" y="4052069"/>
            <a:ext cx="5623153" cy="4753689"/>
            <a:chOff x="1143568" y="1002309"/>
            <a:chExt cx="5623153" cy="4753689"/>
          </a:xfrm>
        </p:grpSpPr>
        <p:sp>
          <p:nvSpPr>
            <p:cNvPr id="10" name="TextBox 9">
              <a:extLst>
                <a:ext uri="{FF2B5EF4-FFF2-40B4-BE49-F238E27FC236}">
                  <a16:creationId xmlns:a16="http://schemas.microsoft.com/office/drawing/2014/main" id="{0B570998-0043-4E9F-C6F7-AE84FD1895BA}"/>
                </a:ext>
              </a:extLst>
            </p:cNvPr>
            <p:cNvSpPr txBox="1"/>
            <p:nvPr/>
          </p:nvSpPr>
          <p:spPr>
            <a:xfrm>
              <a:off x="1143568" y="1002309"/>
              <a:ext cx="5454650" cy="984885"/>
            </a:xfrm>
            <a:prstGeom prst="rect">
              <a:avLst/>
            </a:prstGeom>
            <a:noFill/>
          </p:spPr>
          <p:txBody>
            <a:bodyPr wrap="square">
              <a:spAutoFit/>
            </a:bodyPr>
            <a:lstStyle/>
            <a:p>
              <a:r>
                <a:rPr lang="en-AE" sz="1600" b="1" dirty="0">
                  <a:solidFill>
                    <a:schemeClr val="tx1">
                      <a:lumMod val="85000"/>
                      <a:lumOff val="15000"/>
                    </a:schemeClr>
                  </a:solidFill>
                  <a:latin typeface="Avenir" panose="02000503020000020003" pitchFamily="2" charset="0"/>
                </a:rPr>
                <a:t>Solutioning</a:t>
              </a:r>
              <a:r>
                <a:rPr lang="en-AE" sz="1600" dirty="0">
                  <a:solidFill>
                    <a:schemeClr val="tx1">
                      <a:lumMod val="85000"/>
                      <a:lumOff val="15000"/>
                    </a:schemeClr>
                  </a:solidFill>
                  <a:latin typeface="Avenir" panose="02000503020000020003" pitchFamily="2" charset="0"/>
                </a:rPr>
                <a:t>  </a:t>
              </a:r>
            </a:p>
            <a:p>
              <a:pPr algn="just"/>
              <a:r>
                <a:rPr lang="en-AE" sz="1400" dirty="0">
                  <a:solidFill>
                    <a:schemeClr val="tx1">
                      <a:lumMod val="85000"/>
                      <a:lumOff val="15000"/>
                    </a:schemeClr>
                  </a:solidFill>
                  <a:latin typeface="Avenir" panose="02000503020000020003" pitchFamily="2" charset="0"/>
                </a:rPr>
                <a:t>With a thorough understanding of our clients and the ability to solve complex problems; create (technical) solutions; re-imagining the possible. </a:t>
              </a:r>
            </a:p>
          </p:txBody>
        </p:sp>
        <p:sp>
          <p:nvSpPr>
            <p:cNvPr id="11" name="TextBox 10">
              <a:extLst>
                <a:ext uri="{FF2B5EF4-FFF2-40B4-BE49-F238E27FC236}">
                  <a16:creationId xmlns:a16="http://schemas.microsoft.com/office/drawing/2014/main" id="{A1F11E86-E4DA-3925-7113-86D600F45410}"/>
                </a:ext>
              </a:extLst>
            </p:cNvPr>
            <p:cNvSpPr txBox="1"/>
            <p:nvPr/>
          </p:nvSpPr>
          <p:spPr>
            <a:xfrm>
              <a:off x="1143568" y="2747191"/>
              <a:ext cx="5454650" cy="984885"/>
            </a:xfrm>
            <a:prstGeom prst="rect">
              <a:avLst/>
            </a:prstGeom>
            <a:noFill/>
          </p:spPr>
          <p:txBody>
            <a:bodyPr wrap="square">
              <a:spAutoFit/>
            </a:bodyPr>
            <a:lstStyle/>
            <a:p>
              <a:r>
                <a:rPr lang="en-AE" sz="1600" b="1" dirty="0">
                  <a:solidFill>
                    <a:schemeClr val="tx1">
                      <a:lumMod val="85000"/>
                      <a:lumOff val="15000"/>
                    </a:schemeClr>
                  </a:solidFill>
                  <a:latin typeface="Avenir" panose="02000503020000020003" pitchFamily="2" charset="0"/>
                </a:rPr>
                <a:t>Orchestration</a:t>
              </a:r>
              <a:r>
                <a:rPr lang="en-AE" sz="1600" dirty="0">
                  <a:solidFill>
                    <a:schemeClr val="tx1">
                      <a:lumMod val="85000"/>
                      <a:lumOff val="15000"/>
                    </a:schemeClr>
                  </a:solidFill>
                  <a:latin typeface="Avenir" panose="02000503020000020003" pitchFamily="2" charset="0"/>
                </a:rPr>
                <a:t>  </a:t>
              </a:r>
            </a:p>
            <a:p>
              <a:pPr algn="just"/>
              <a:r>
                <a:rPr lang="en-AE" sz="1400" dirty="0">
                  <a:solidFill>
                    <a:schemeClr val="tx1">
                      <a:lumMod val="85000"/>
                      <a:lumOff val="15000"/>
                    </a:schemeClr>
                  </a:solidFill>
                  <a:latin typeface="Avenir" panose="02000503020000020003" pitchFamily="2" charset="0"/>
                </a:rPr>
                <a:t>Able to orchestrate decision-making by navigating corporate politics throughout the full spectrum of stakeholders (C-Suite to engineer); also creating business cases and roadmaps. </a:t>
              </a:r>
            </a:p>
          </p:txBody>
        </p:sp>
        <p:sp>
          <p:nvSpPr>
            <p:cNvPr id="12" name="TextBox 11">
              <a:extLst>
                <a:ext uri="{FF2B5EF4-FFF2-40B4-BE49-F238E27FC236}">
                  <a16:creationId xmlns:a16="http://schemas.microsoft.com/office/drawing/2014/main" id="{887CA93D-983F-8069-7C59-F6CECAD4D7CF}"/>
                </a:ext>
              </a:extLst>
            </p:cNvPr>
            <p:cNvSpPr txBox="1"/>
            <p:nvPr/>
          </p:nvSpPr>
          <p:spPr>
            <a:xfrm>
              <a:off x="1143568" y="4555669"/>
              <a:ext cx="5623153" cy="1200329"/>
            </a:xfrm>
            <a:prstGeom prst="rect">
              <a:avLst/>
            </a:prstGeom>
            <a:noFill/>
          </p:spPr>
          <p:txBody>
            <a:bodyPr wrap="square">
              <a:spAutoFit/>
            </a:bodyPr>
            <a:lstStyle/>
            <a:p>
              <a:r>
                <a:rPr lang="en-AE" sz="1600" b="1" dirty="0">
                  <a:solidFill>
                    <a:schemeClr val="tx1">
                      <a:lumMod val="85000"/>
                      <a:lumOff val="15000"/>
                    </a:schemeClr>
                  </a:solidFill>
                  <a:latin typeface="Avenir" panose="02000503020000020003" pitchFamily="2" charset="0"/>
                </a:rPr>
                <a:t>Execution </a:t>
              </a:r>
              <a:r>
                <a:rPr lang="en-AE" sz="1400" b="1" dirty="0">
                  <a:solidFill>
                    <a:schemeClr val="tx1">
                      <a:lumMod val="85000"/>
                      <a:lumOff val="15000"/>
                    </a:schemeClr>
                  </a:solidFill>
                  <a:latin typeface="Avenir" panose="02000503020000020003" pitchFamily="2" charset="0"/>
                </a:rPr>
                <a:t> </a:t>
              </a:r>
            </a:p>
            <a:p>
              <a:pPr algn="just"/>
              <a:r>
                <a:rPr lang="en-AE" sz="1400" dirty="0">
                  <a:solidFill>
                    <a:schemeClr val="tx1">
                      <a:lumMod val="85000"/>
                      <a:lumOff val="15000"/>
                    </a:schemeClr>
                  </a:solidFill>
                  <a:latin typeface="Avenir" panose="02000503020000020003" pitchFamily="2" charset="0"/>
                </a:rPr>
                <a:t>Driving execution of initiatives through strong (agile) program management skills with a strong focus on outcomes: having a solid vision, but striking a delicate balance with being agile. Although we will not be coding, we will fire start and drive your initiative. </a:t>
              </a:r>
            </a:p>
          </p:txBody>
        </p:sp>
      </p:grpSp>
      <p:sp>
        <p:nvSpPr>
          <p:cNvPr id="13" name="Footer Placeholder 2">
            <a:extLst>
              <a:ext uri="{FF2B5EF4-FFF2-40B4-BE49-F238E27FC236}">
                <a16:creationId xmlns:a16="http://schemas.microsoft.com/office/drawing/2014/main" id="{A8A15042-F12E-4932-3055-CE4563C856A9}"/>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2712546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03A5A-B26D-CB86-3243-90B8F69CBB21}"/>
            </a:ext>
          </a:extLst>
        </p:cNvPr>
        <p:cNvGrpSpPr/>
        <p:nvPr/>
      </p:nvGrpSpPr>
      <p:grpSpPr>
        <a:xfrm>
          <a:off x="0" y="0"/>
          <a:ext cx="0" cy="0"/>
          <a:chOff x="0" y="0"/>
          <a:chExt cx="0" cy="0"/>
        </a:xfrm>
      </p:grpSpPr>
      <p:pic>
        <p:nvPicPr>
          <p:cNvPr id="2056" name="Picture 8" descr="This may contain: two people standing next to a clipboard with checklist on it">
            <a:extLst>
              <a:ext uri="{FF2B5EF4-FFF2-40B4-BE49-F238E27FC236}">
                <a16:creationId xmlns:a16="http://schemas.microsoft.com/office/drawing/2014/main" id="{E454E002-1DCD-818B-137F-86ED654FA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4" y="3926838"/>
            <a:ext cx="6907553" cy="6055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a:extLst>
              <a:ext uri="{FF2B5EF4-FFF2-40B4-BE49-F238E27FC236}">
                <a16:creationId xmlns:a16="http://schemas.microsoft.com/office/drawing/2014/main" id="{AD437878-5197-4F5E-7608-8BD8B9389C54}"/>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B79C0770-092B-E11D-64D2-FF886D5DA06C}"/>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FA46EC34-3B31-E1FE-B4BB-3C4559284ECD}"/>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700F32EF-21A6-DE08-86E6-D960297FEF45}"/>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4">
              <a:alphaModFix amt="9999"/>
              <a:duotone>
                <a:schemeClr val="accent5">
                  <a:shade val="45000"/>
                  <a:satMod val="135000"/>
                </a:schemeClr>
                <a:prstClr val="white"/>
              </a:duotone>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F1C1F0F4-A159-A87D-41DA-F5BB1F8062F8}"/>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051C8696-D717-F355-E27F-136FF899313F}"/>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F2277946-C4CD-B01B-9397-FC95743D1BE3}"/>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D6B9CED2-BD83-9553-0F98-5DE01779E5DE}"/>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10">
              <a:duotone>
                <a:schemeClr val="accent1">
                  <a:shade val="45000"/>
                  <a:satMod val="135000"/>
                </a:schemeClr>
                <a:prstClr val="white"/>
              </a:duotone>
              <a:extLst>
                <a:ext uri="{96DAC541-7B7A-43D3-8B79-37D633B846F1}">
                  <asvg:svgBlip xmlns:asvg="http://schemas.microsoft.com/office/drawing/2016/SVG/main" r:embed="rId11"/>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1125E696-6806-9D6C-B0DF-54BCF14EC3A7}"/>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66FD96B2-6E2B-F70A-C987-CECA96DAB3C1}"/>
              </a:ext>
            </a:extLst>
          </p:cNvPr>
          <p:cNvSpPr txBox="1"/>
          <p:nvPr/>
        </p:nvSpPr>
        <p:spPr>
          <a:xfrm>
            <a:off x="968566" y="949424"/>
            <a:ext cx="16350864" cy="1744067"/>
          </a:xfrm>
          <a:prstGeom prst="rect">
            <a:avLst/>
          </a:prstGeom>
        </p:spPr>
        <p:txBody>
          <a:bodyPr wrap="square"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App Modernization: Hamriyah Free Zone Authority Sharjah Government</a:t>
            </a:r>
          </a:p>
        </p:txBody>
      </p:sp>
      <p:sp>
        <p:nvSpPr>
          <p:cNvPr id="42" name="Freeform 42">
            <a:extLst>
              <a:ext uri="{FF2B5EF4-FFF2-40B4-BE49-F238E27FC236}">
                <a16:creationId xmlns:a16="http://schemas.microsoft.com/office/drawing/2014/main" id="{99A6E159-1574-D9C7-3246-8488777801CF}"/>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grpSp>
        <p:nvGrpSpPr>
          <p:cNvPr id="2" name="Group 1">
            <a:extLst>
              <a:ext uri="{FF2B5EF4-FFF2-40B4-BE49-F238E27FC236}">
                <a16:creationId xmlns:a16="http://schemas.microsoft.com/office/drawing/2014/main" id="{68012420-9D9B-235D-9838-C85BB35FCB4F}"/>
              </a:ext>
            </a:extLst>
          </p:cNvPr>
          <p:cNvGrpSpPr/>
          <p:nvPr/>
        </p:nvGrpSpPr>
        <p:grpSpPr>
          <a:xfrm>
            <a:off x="6813609" y="3189604"/>
            <a:ext cx="11469624" cy="6726934"/>
            <a:chOff x="720851" y="65530"/>
            <a:chExt cx="11469624" cy="6726934"/>
          </a:xfrm>
        </p:grpSpPr>
        <p:grpSp>
          <p:nvGrpSpPr>
            <p:cNvPr id="8" name="object 2">
              <a:extLst>
                <a:ext uri="{FF2B5EF4-FFF2-40B4-BE49-F238E27FC236}">
                  <a16:creationId xmlns:a16="http://schemas.microsoft.com/office/drawing/2014/main" id="{83A33119-EF19-D036-1A4C-3BEC7381B319}"/>
                </a:ext>
              </a:extLst>
            </p:cNvPr>
            <p:cNvGrpSpPr/>
            <p:nvPr/>
          </p:nvGrpSpPr>
          <p:grpSpPr>
            <a:xfrm>
              <a:off x="8910828" y="65530"/>
              <a:ext cx="3279647" cy="6726934"/>
              <a:chOff x="8910828" y="65530"/>
              <a:chExt cx="3279647" cy="6726934"/>
            </a:xfrm>
          </p:grpSpPr>
          <p:pic>
            <p:nvPicPr>
              <p:cNvPr id="44" name="object 3">
                <a:extLst>
                  <a:ext uri="{FF2B5EF4-FFF2-40B4-BE49-F238E27FC236}">
                    <a16:creationId xmlns:a16="http://schemas.microsoft.com/office/drawing/2014/main" id="{F463DBE3-765C-8C3A-0F39-91C698977BA4}"/>
                  </a:ext>
                </a:extLst>
              </p:cNvPr>
              <p:cNvPicPr/>
              <p:nvPr/>
            </p:nvPicPr>
            <p:blipFill>
              <a:blip r:embed="rId14" cstate="print"/>
              <a:stretch>
                <a:fillRect/>
              </a:stretch>
            </p:blipFill>
            <p:spPr>
              <a:xfrm>
                <a:off x="10501884" y="6312406"/>
                <a:ext cx="851916" cy="435863"/>
              </a:xfrm>
              <a:prstGeom prst="rect">
                <a:avLst/>
              </a:prstGeom>
            </p:spPr>
          </p:pic>
          <p:sp>
            <p:nvSpPr>
              <p:cNvPr id="45" name="object 4">
                <a:extLst>
                  <a:ext uri="{FF2B5EF4-FFF2-40B4-BE49-F238E27FC236}">
                    <a16:creationId xmlns:a16="http://schemas.microsoft.com/office/drawing/2014/main" id="{6274B2A7-D336-C1CF-B228-01FF411D0518}"/>
                  </a:ext>
                </a:extLst>
              </p:cNvPr>
              <p:cNvSpPr/>
              <p:nvPr/>
            </p:nvSpPr>
            <p:spPr>
              <a:xfrm>
                <a:off x="10360152" y="6184391"/>
                <a:ext cx="1160145" cy="608073"/>
              </a:xfrm>
              <a:custGeom>
                <a:avLst/>
                <a:gdLst/>
                <a:ahLst/>
                <a:cxnLst/>
                <a:rect l="l" t="t" r="r" b="b"/>
                <a:pathLst>
                  <a:path w="1160145" h="673734">
                    <a:moveTo>
                      <a:pt x="1159763" y="0"/>
                    </a:moveTo>
                    <a:lnTo>
                      <a:pt x="0" y="0"/>
                    </a:lnTo>
                    <a:lnTo>
                      <a:pt x="0" y="673608"/>
                    </a:lnTo>
                    <a:lnTo>
                      <a:pt x="1159763" y="673608"/>
                    </a:lnTo>
                    <a:lnTo>
                      <a:pt x="1159763" y="0"/>
                    </a:lnTo>
                    <a:close/>
                  </a:path>
                </a:pathLst>
              </a:custGeom>
              <a:solidFill>
                <a:srgbClr val="FFFFFF"/>
              </a:solidFill>
            </p:spPr>
            <p:txBody>
              <a:bodyPr wrap="square" lIns="0" tIns="0" rIns="0" bIns="0" rtlCol="0"/>
              <a:lstStyle/>
              <a:p>
                <a:endParaRPr dirty="0"/>
              </a:p>
            </p:txBody>
          </p:sp>
          <p:pic>
            <p:nvPicPr>
              <p:cNvPr id="46" name="object 5">
                <a:extLst>
                  <a:ext uri="{FF2B5EF4-FFF2-40B4-BE49-F238E27FC236}">
                    <a16:creationId xmlns:a16="http://schemas.microsoft.com/office/drawing/2014/main" id="{96FA4298-8AF0-F8AC-BEC1-CE54096CA3E3}"/>
                  </a:ext>
                </a:extLst>
              </p:cNvPr>
              <p:cNvPicPr/>
              <p:nvPr/>
            </p:nvPicPr>
            <p:blipFill>
              <a:blip r:embed="rId15" cstate="print"/>
              <a:stretch>
                <a:fillRect/>
              </a:stretch>
            </p:blipFill>
            <p:spPr>
              <a:xfrm>
                <a:off x="9165336" y="65530"/>
                <a:ext cx="3025139" cy="6726934"/>
              </a:xfrm>
              <a:prstGeom prst="rect">
                <a:avLst/>
              </a:prstGeom>
            </p:spPr>
          </p:pic>
          <p:pic>
            <p:nvPicPr>
              <p:cNvPr id="47" name="object 6">
                <a:extLst>
                  <a:ext uri="{FF2B5EF4-FFF2-40B4-BE49-F238E27FC236}">
                    <a16:creationId xmlns:a16="http://schemas.microsoft.com/office/drawing/2014/main" id="{001E3562-0D2B-8BD9-9110-BB05810FB3AC}"/>
                  </a:ext>
                </a:extLst>
              </p:cNvPr>
              <p:cNvPicPr/>
              <p:nvPr/>
            </p:nvPicPr>
            <p:blipFill>
              <a:blip r:embed="rId16" cstate="print"/>
              <a:stretch>
                <a:fillRect/>
              </a:stretch>
            </p:blipFill>
            <p:spPr>
              <a:xfrm>
                <a:off x="9035796" y="1623059"/>
                <a:ext cx="2649474" cy="4912614"/>
              </a:xfrm>
              <a:prstGeom prst="rect">
                <a:avLst/>
              </a:prstGeom>
            </p:spPr>
          </p:pic>
          <p:sp>
            <p:nvSpPr>
              <p:cNvPr id="48" name="object 7">
                <a:extLst>
                  <a:ext uri="{FF2B5EF4-FFF2-40B4-BE49-F238E27FC236}">
                    <a16:creationId xmlns:a16="http://schemas.microsoft.com/office/drawing/2014/main" id="{84E625C4-C675-BFB5-1CE3-A9F43D56BAAE}"/>
                  </a:ext>
                </a:extLst>
              </p:cNvPr>
              <p:cNvSpPr/>
              <p:nvPr/>
            </p:nvSpPr>
            <p:spPr>
              <a:xfrm>
                <a:off x="9165336" y="1773935"/>
                <a:ext cx="2397760" cy="4617720"/>
              </a:xfrm>
              <a:custGeom>
                <a:avLst/>
                <a:gdLst/>
                <a:ahLst/>
                <a:cxnLst/>
                <a:rect l="l" t="t" r="r" b="b"/>
                <a:pathLst>
                  <a:path w="2397759" h="4617720">
                    <a:moveTo>
                      <a:pt x="2340229" y="0"/>
                    </a:moveTo>
                    <a:lnTo>
                      <a:pt x="57023" y="0"/>
                    </a:lnTo>
                    <a:lnTo>
                      <a:pt x="34825" y="4480"/>
                    </a:lnTo>
                    <a:lnTo>
                      <a:pt x="16700" y="16700"/>
                    </a:lnTo>
                    <a:lnTo>
                      <a:pt x="4480" y="34825"/>
                    </a:lnTo>
                    <a:lnTo>
                      <a:pt x="0" y="57023"/>
                    </a:lnTo>
                    <a:lnTo>
                      <a:pt x="0" y="4560633"/>
                    </a:lnTo>
                    <a:lnTo>
                      <a:pt x="4480" y="4582856"/>
                    </a:lnTo>
                    <a:lnTo>
                      <a:pt x="16700" y="4601002"/>
                    </a:lnTo>
                    <a:lnTo>
                      <a:pt x="34825" y="4613234"/>
                    </a:lnTo>
                    <a:lnTo>
                      <a:pt x="57023"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49" name="object 8">
                <a:extLst>
                  <a:ext uri="{FF2B5EF4-FFF2-40B4-BE49-F238E27FC236}">
                    <a16:creationId xmlns:a16="http://schemas.microsoft.com/office/drawing/2014/main" id="{D2BC9A4B-D32F-F0F9-A9A3-B867658DE1F4}"/>
                  </a:ext>
                </a:extLst>
              </p:cNvPr>
              <p:cNvSpPr/>
              <p:nvPr/>
            </p:nvSpPr>
            <p:spPr>
              <a:xfrm>
                <a:off x="9570720" y="1655063"/>
                <a:ext cx="1586865" cy="120650"/>
              </a:xfrm>
              <a:custGeom>
                <a:avLst/>
                <a:gdLst/>
                <a:ahLst/>
                <a:cxnLst/>
                <a:rect l="l" t="t" r="r" b="b"/>
                <a:pathLst>
                  <a:path w="1586865" h="120650">
                    <a:moveTo>
                      <a:pt x="161544" y="120396"/>
                    </a:moveTo>
                    <a:lnTo>
                      <a:pt x="80772" y="0"/>
                    </a:lnTo>
                    <a:lnTo>
                      <a:pt x="0" y="120396"/>
                    </a:lnTo>
                    <a:lnTo>
                      <a:pt x="161544" y="120396"/>
                    </a:lnTo>
                    <a:close/>
                  </a:path>
                  <a:path w="1586865"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50" name="object 9">
                <a:extLst>
                  <a:ext uri="{FF2B5EF4-FFF2-40B4-BE49-F238E27FC236}">
                    <a16:creationId xmlns:a16="http://schemas.microsoft.com/office/drawing/2014/main" id="{167BB09E-5344-1F09-AEA0-D5FD88BE7E76}"/>
                  </a:ext>
                </a:extLst>
              </p:cNvPr>
              <p:cNvSpPr/>
              <p:nvPr/>
            </p:nvSpPr>
            <p:spPr>
              <a:xfrm>
                <a:off x="9654442" y="1655051"/>
                <a:ext cx="1422400" cy="669290"/>
              </a:xfrm>
              <a:custGeom>
                <a:avLst/>
                <a:gdLst/>
                <a:ahLst/>
                <a:cxnLst/>
                <a:rect l="l" t="t" r="r" b="b"/>
                <a:pathLst>
                  <a:path w="1422400" h="669289">
                    <a:moveTo>
                      <a:pt x="1421985" y="0"/>
                    </a:moveTo>
                    <a:lnTo>
                      <a:pt x="0" y="0"/>
                    </a:lnTo>
                    <a:lnTo>
                      <a:pt x="376722" y="668715"/>
                    </a:lnTo>
                    <a:lnTo>
                      <a:pt x="1042320" y="668715"/>
                    </a:lnTo>
                    <a:lnTo>
                      <a:pt x="1421985" y="5303"/>
                    </a:lnTo>
                    <a:lnTo>
                      <a:pt x="1421985" y="0"/>
                    </a:lnTo>
                    <a:close/>
                  </a:path>
                </a:pathLst>
              </a:custGeom>
              <a:solidFill>
                <a:srgbClr val="006CA5"/>
              </a:solidFill>
            </p:spPr>
            <p:txBody>
              <a:bodyPr wrap="square" lIns="0" tIns="0" rIns="0" bIns="0" rtlCol="0"/>
              <a:lstStyle/>
              <a:p>
                <a:endParaRPr/>
              </a:p>
            </p:txBody>
          </p:sp>
          <p:sp>
            <p:nvSpPr>
              <p:cNvPr id="51" name="object 10">
                <a:extLst>
                  <a:ext uri="{FF2B5EF4-FFF2-40B4-BE49-F238E27FC236}">
                    <a16:creationId xmlns:a16="http://schemas.microsoft.com/office/drawing/2014/main" id="{033FAED4-4748-F797-0C21-28E20A3D0EB7}"/>
                  </a:ext>
                </a:extLst>
              </p:cNvPr>
              <p:cNvSpPr/>
              <p:nvPr/>
            </p:nvSpPr>
            <p:spPr>
              <a:xfrm>
                <a:off x="10143744" y="2014916"/>
                <a:ext cx="447040" cy="243204"/>
              </a:xfrm>
              <a:custGeom>
                <a:avLst/>
                <a:gdLst/>
                <a:ahLst/>
                <a:cxnLst/>
                <a:rect l="l" t="t" r="r" b="b"/>
                <a:pathLst>
                  <a:path w="447040" h="243205">
                    <a:moveTo>
                      <a:pt x="160005" y="212679"/>
                    </a:moveTo>
                    <a:lnTo>
                      <a:pt x="77688" y="212679"/>
                    </a:lnTo>
                    <a:lnTo>
                      <a:pt x="205593" y="239521"/>
                    </a:lnTo>
                    <a:lnTo>
                      <a:pt x="240395" y="242861"/>
                    </a:lnTo>
                    <a:lnTo>
                      <a:pt x="274398" y="237587"/>
                    </a:lnTo>
                    <a:lnTo>
                      <a:pt x="301774" y="225972"/>
                    </a:lnTo>
                    <a:lnTo>
                      <a:pt x="239700" y="225972"/>
                    </a:lnTo>
                    <a:lnTo>
                      <a:pt x="208433" y="223004"/>
                    </a:lnTo>
                    <a:lnTo>
                      <a:pt x="160005" y="212679"/>
                    </a:lnTo>
                    <a:close/>
                  </a:path>
                  <a:path w="447040" h="243205">
                    <a:moveTo>
                      <a:pt x="73898" y="0"/>
                    </a:moveTo>
                    <a:lnTo>
                      <a:pt x="2842" y="0"/>
                    </a:lnTo>
                    <a:lnTo>
                      <a:pt x="0" y="3105"/>
                    </a:lnTo>
                    <a:lnTo>
                      <a:pt x="0" y="234360"/>
                    </a:lnTo>
                    <a:lnTo>
                      <a:pt x="2843" y="238490"/>
                    </a:lnTo>
                    <a:lnTo>
                      <a:pt x="73900" y="238490"/>
                    </a:lnTo>
                    <a:lnTo>
                      <a:pt x="77688" y="234360"/>
                    </a:lnTo>
                    <a:lnTo>
                      <a:pt x="77688" y="221971"/>
                    </a:lnTo>
                    <a:lnTo>
                      <a:pt x="15158" y="221971"/>
                    </a:lnTo>
                    <a:lnTo>
                      <a:pt x="15158" y="16529"/>
                    </a:lnTo>
                    <a:lnTo>
                      <a:pt x="77688" y="16529"/>
                    </a:lnTo>
                    <a:lnTo>
                      <a:pt x="77688" y="3105"/>
                    </a:lnTo>
                    <a:lnTo>
                      <a:pt x="73898" y="0"/>
                    </a:lnTo>
                    <a:close/>
                  </a:path>
                  <a:path w="447040" h="243205">
                    <a:moveTo>
                      <a:pt x="439125" y="56531"/>
                    </a:moveTo>
                    <a:lnTo>
                      <a:pt x="410945" y="56531"/>
                    </a:lnTo>
                    <a:lnTo>
                      <a:pt x="418793" y="59045"/>
                    </a:lnTo>
                    <a:lnTo>
                      <a:pt x="425399" y="65041"/>
                    </a:lnTo>
                    <a:lnTo>
                      <a:pt x="429496" y="73402"/>
                    </a:lnTo>
                    <a:lnTo>
                      <a:pt x="430287" y="80539"/>
                    </a:lnTo>
                    <a:lnTo>
                      <a:pt x="430401" y="81570"/>
                    </a:lnTo>
                    <a:lnTo>
                      <a:pt x="430487" y="82341"/>
                    </a:lnTo>
                    <a:lnTo>
                      <a:pt x="324968" y="189967"/>
                    </a:lnTo>
                    <a:lnTo>
                      <a:pt x="270255" y="221197"/>
                    </a:lnTo>
                    <a:lnTo>
                      <a:pt x="239700" y="225972"/>
                    </a:lnTo>
                    <a:lnTo>
                      <a:pt x="301774" y="225972"/>
                    </a:lnTo>
                    <a:lnTo>
                      <a:pt x="335394" y="202356"/>
                    </a:lnTo>
                    <a:lnTo>
                      <a:pt x="433918" y="111505"/>
                    </a:lnTo>
                    <a:lnTo>
                      <a:pt x="446470" y="83374"/>
                    </a:lnTo>
                    <a:lnTo>
                      <a:pt x="444841" y="67952"/>
                    </a:lnTo>
                    <a:lnTo>
                      <a:pt x="439125" y="56531"/>
                    </a:lnTo>
                    <a:close/>
                  </a:path>
                  <a:path w="447040" h="243205">
                    <a:moveTo>
                      <a:pt x="77688" y="16529"/>
                    </a:moveTo>
                    <a:lnTo>
                      <a:pt x="61582" y="16529"/>
                    </a:lnTo>
                    <a:lnTo>
                      <a:pt x="61582" y="221971"/>
                    </a:lnTo>
                    <a:lnTo>
                      <a:pt x="77688" y="221971"/>
                    </a:lnTo>
                    <a:lnTo>
                      <a:pt x="77688" y="212679"/>
                    </a:lnTo>
                    <a:lnTo>
                      <a:pt x="160005" y="212679"/>
                    </a:lnTo>
                    <a:lnTo>
                      <a:pt x="77688" y="195129"/>
                    </a:lnTo>
                    <a:lnTo>
                      <a:pt x="77688" y="59889"/>
                    </a:lnTo>
                    <a:lnTo>
                      <a:pt x="86555" y="54486"/>
                    </a:lnTo>
                    <a:lnTo>
                      <a:pt x="96045" y="50725"/>
                    </a:lnTo>
                    <a:lnTo>
                      <a:pt x="106067" y="48707"/>
                    </a:lnTo>
                    <a:lnTo>
                      <a:pt x="116532" y="48527"/>
                    </a:lnTo>
                    <a:lnTo>
                      <a:pt x="158057" y="48527"/>
                    </a:lnTo>
                    <a:lnTo>
                      <a:pt x="149100" y="41948"/>
                    </a:lnTo>
                    <a:lnTo>
                      <a:pt x="145285" y="40270"/>
                    </a:lnTo>
                    <a:lnTo>
                      <a:pt x="77688" y="40270"/>
                    </a:lnTo>
                    <a:lnTo>
                      <a:pt x="77688" y="16529"/>
                    </a:lnTo>
                    <a:close/>
                  </a:path>
                  <a:path w="447040" h="243205">
                    <a:moveTo>
                      <a:pt x="158057" y="48527"/>
                    </a:moveTo>
                    <a:lnTo>
                      <a:pt x="116532" y="48527"/>
                    </a:lnTo>
                    <a:lnTo>
                      <a:pt x="126882" y="50446"/>
                    </a:lnTo>
                    <a:lnTo>
                      <a:pt x="138917" y="55366"/>
                    </a:lnTo>
                    <a:lnTo>
                      <a:pt x="151840" y="64351"/>
                    </a:lnTo>
                    <a:lnTo>
                      <a:pt x="164889" y="78549"/>
                    </a:lnTo>
                    <a:lnTo>
                      <a:pt x="165797" y="80539"/>
                    </a:lnTo>
                    <a:lnTo>
                      <a:pt x="168636" y="81570"/>
                    </a:lnTo>
                    <a:lnTo>
                      <a:pt x="264333" y="81570"/>
                    </a:lnTo>
                    <a:lnTo>
                      <a:pt x="271840" y="83215"/>
                    </a:lnTo>
                    <a:lnTo>
                      <a:pt x="278189" y="87763"/>
                    </a:lnTo>
                    <a:lnTo>
                      <a:pt x="282583" y="94635"/>
                    </a:lnTo>
                    <a:lnTo>
                      <a:pt x="284225" y="103250"/>
                    </a:lnTo>
                    <a:lnTo>
                      <a:pt x="282651" y="111505"/>
                    </a:lnTo>
                    <a:lnTo>
                      <a:pt x="282583" y="111862"/>
                    </a:lnTo>
                    <a:lnTo>
                      <a:pt x="278189" y="118732"/>
                    </a:lnTo>
                    <a:lnTo>
                      <a:pt x="271840" y="123281"/>
                    </a:lnTo>
                    <a:lnTo>
                      <a:pt x="264333" y="124926"/>
                    </a:lnTo>
                    <a:lnTo>
                      <a:pt x="166744" y="124926"/>
                    </a:lnTo>
                    <a:lnTo>
                      <a:pt x="162957" y="129056"/>
                    </a:lnTo>
                    <a:lnTo>
                      <a:pt x="162957" y="138347"/>
                    </a:lnTo>
                    <a:lnTo>
                      <a:pt x="166744" y="141444"/>
                    </a:lnTo>
                    <a:lnTo>
                      <a:pt x="275706" y="141444"/>
                    </a:lnTo>
                    <a:lnTo>
                      <a:pt x="287578" y="140477"/>
                    </a:lnTo>
                    <a:lnTo>
                      <a:pt x="298917" y="137573"/>
                    </a:lnTo>
                    <a:lnTo>
                      <a:pt x="309547" y="132734"/>
                    </a:lnTo>
                    <a:lnTo>
                      <a:pt x="319289" y="125959"/>
                    </a:lnTo>
                    <a:lnTo>
                      <a:pt x="325402" y="120797"/>
                    </a:lnTo>
                    <a:lnTo>
                      <a:pt x="295598" y="120797"/>
                    </a:lnTo>
                    <a:lnTo>
                      <a:pt x="299626" y="106201"/>
                    </a:lnTo>
                    <a:lnTo>
                      <a:pt x="280440" y="69178"/>
                    </a:lnTo>
                    <a:lnTo>
                      <a:pt x="270014" y="65041"/>
                    </a:lnTo>
                    <a:lnTo>
                      <a:pt x="174329" y="65041"/>
                    </a:lnTo>
                    <a:lnTo>
                      <a:pt x="162647" y="51900"/>
                    </a:lnTo>
                    <a:lnTo>
                      <a:pt x="158057" y="48527"/>
                    </a:lnTo>
                    <a:close/>
                  </a:path>
                  <a:path w="447040" h="243205">
                    <a:moveTo>
                      <a:pt x="410234" y="40011"/>
                    </a:moveTo>
                    <a:lnTo>
                      <a:pt x="397297" y="42170"/>
                    </a:lnTo>
                    <a:lnTo>
                      <a:pt x="385602" y="49557"/>
                    </a:lnTo>
                    <a:lnTo>
                      <a:pt x="309810" y="112537"/>
                    </a:lnTo>
                    <a:lnTo>
                      <a:pt x="306024" y="115636"/>
                    </a:lnTo>
                    <a:lnTo>
                      <a:pt x="301276" y="118732"/>
                    </a:lnTo>
                    <a:lnTo>
                      <a:pt x="295598" y="120797"/>
                    </a:lnTo>
                    <a:lnTo>
                      <a:pt x="325402" y="120797"/>
                    </a:lnTo>
                    <a:lnTo>
                      <a:pt x="395081" y="61950"/>
                    </a:lnTo>
                    <a:lnTo>
                      <a:pt x="402745" y="57499"/>
                    </a:lnTo>
                    <a:lnTo>
                      <a:pt x="410945" y="56531"/>
                    </a:lnTo>
                    <a:lnTo>
                      <a:pt x="439125" y="56531"/>
                    </a:lnTo>
                    <a:lnTo>
                      <a:pt x="437705" y="53694"/>
                    </a:lnTo>
                    <a:lnTo>
                      <a:pt x="434990" y="50725"/>
                    </a:lnTo>
                    <a:lnTo>
                      <a:pt x="434865" y="50589"/>
                    </a:lnTo>
                    <a:lnTo>
                      <a:pt x="423171" y="42883"/>
                    </a:lnTo>
                    <a:lnTo>
                      <a:pt x="410234" y="40011"/>
                    </a:lnTo>
                    <a:close/>
                  </a:path>
                  <a:path w="447040" h="243205">
                    <a:moveTo>
                      <a:pt x="107399" y="31417"/>
                    </a:moveTo>
                    <a:lnTo>
                      <a:pt x="97229" y="32658"/>
                    </a:lnTo>
                    <a:lnTo>
                      <a:pt x="87237" y="35641"/>
                    </a:lnTo>
                    <a:lnTo>
                      <a:pt x="77688" y="40270"/>
                    </a:lnTo>
                    <a:lnTo>
                      <a:pt x="145285" y="40270"/>
                    </a:lnTo>
                    <a:lnTo>
                      <a:pt x="133954" y="35286"/>
                    </a:lnTo>
                    <a:lnTo>
                      <a:pt x="117480" y="32012"/>
                    </a:lnTo>
                    <a:lnTo>
                      <a:pt x="107399" y="31417"/>
                    </a:lnTo>
                    <a:close/>
                  </a:path>
                </a:pathLst>
              </a:custGeom>
              <a:solidFill>
                <a:srgbClr val="FFFFFF"/>
              </a:solidFill>
            </p:spPr>
            <p:txBody>
              <a:bodyPr wrap="square" lIns="0" tIns="0" rIns="0" bIns="0" rtlCol="0"/>
              <a:lstStyle/>
              <a:p>
                <a:endParaRPr/>
              </a:p>
            </p:txBody>
          </p:sp>
          <p:pic>
            <p:nvPicPr>
              <p:cNvPr id="52" name="object 11">
                <a:extLst>
                  <a:ext uri="{FF2B5EF4-FFF2-40B4-BE49-F238E27FC236}">
                    <a16:creationId xmlns:a16="http://schemas.microsoft.com/office/drawing/2014/main" id="{30A86552-047C-0EED-F819-36466D71CDF9}"/>
                  </a:ext>
                </a:extLst>
              </p:cNvPr>
              <p:cNvPicPr/>
              <p:nvPr/>
            </p:nvPicPr>
            <p:blipFill>
              <a:blip r:embed="rId17" cstate="print"/>
              <a:stretch>
                <a:fillRect/>
              </a:stretch>
            </p:blipFill>
            <p:spPr>
              <a:xfrm>
                <a:off x="10153218" y="1714495"/>
                <a:ext cx="426337" cy="335525"/>
              </a:xfrm>
              <a:prstGeom prst="rect">
                <a:avLst/>
              </a:prstGeom>
            </p:spPr>
          </p:pic>
          <p:pic>
            <p:nvPicPr>
              <p:cNvPr id="53" name="object 12">
                <a:extLst>
                  <a:ext uri="{FF2B5EF4-FFF2-40B4-BE49-F238E27FC236}">
                    <a16:creationId xmlns:a16="http://schemas.microsoft.com/office/drawing/2014/main" id="{7EBD3D40-30CA-2834-AE7C-F5CFE7BA74A8}"/>
                  </a:ext>
                </a:extLst>
              </p:cNvPr>
              <p:cNvPicPr/>
              <p:nvPr/>
            </p:nvPicPr>
            <p:blipFill>
              <a:blip r:embed="rId18" cstate="print"/>
              <a:stretch>
                <a:fillRect/>
              </a:stretch>
            </p:blipFill>
            <p:spPr>
              <a:xfrm>
                <a:off x="9099695" y="990593"/>
                <a:ext cx="1123188" cy="632460"/>
              </a:xfrm>
              <a:prstGeom prst="rect">
                <a:avLst/>
              </a:prstGeom>
            </p:spPr>
          </p:pic>
          <p:pic>
            <p:nvPicPr>
              <p:cNvPr id="54" name="object 14">
                <a:extLst>
                  <a:ext uri="{FF2B5EF4-FFF2-40B4-BE49-F238E27FC236}">
                    <a16:creationId xmlns:a16="http://schemas.microsoft.com/office/drawing/2014/main" id="{C492C742-ACF6-861E-AD18-C4DD643F6198}"/>
                  </a:ext>
                </a:extLst>
              </p:cNvPr>
              <p:cNvPicPr/>
              <p:nvPr/>
            </p:nvPicPr>
            <p:blipFill>
              <a:blip r:embed="rId19" cstate="print"/>
              <a:stretch>
                <a:fillRect/>
              </a:stretch>
            </p:blipFill>
            <p:spPr>
              <a:xfrm>
                <a:off x="8910828" y="353567"/>
                <a:ext cx="1341120" cy="630935"/>
              </a:xfrm>
              <a:prstGeom prst="rect">
                <a:avLst/>
              </a:prstGeom>
            </p:spPr>
          </p:pic>
        </p:grpSp>
        <p:grpSp>
          <p:nvGrpSpPr>
            <p:cNvPr id="9" name="object 15">
              <a:extLst>
                <a:ext uri="{FF2B5EF4-FFF2-40B4-BE49-F238E27FC236}">
                  <a16:creationId xmlns:a16="http://schemas.microsoft.com/office/drawing/2014/main" id="{A99F065B-0308-12C2-4F93-FC9E00ED0570}"/>
                </a:ext>
              </a:extLst>
            </p:cNvPr>
            <p:cNvGrpSpPr/>
            <p:nvPr/>
          </p:nvGrpSpPr>
          <p:grpSpPr>
            <a:xfrm>
              <a:off x="3493008" y="1623060"/>
              <a:ext cx="2649855" cy="4912995"/>
              <a:chOff x="3493008" y="1623060"/>
              <a:chExt cx="2649855" cy="4912995"/>
            </a:xfrm>
          </p:grpSpPr>
          <p:pic>
            <p:nvPicPr>
              <p:cNvPr id="36" name="object 16">
                <a:extLst>
                  <a:ext uri="{FF2B5EF4-FFF2-40B4-BE49-F238E27FC236}">
                    <a16:creationId xmlns:a16="http://schemas.microsoft.com/office/drawing/2014/main" id="{C6717AA5-FFC5-AECA-230B-7EB2F9F86E07}"/>
                  </a:ext>
                </a:extLst>
              </p:cNvPr>
              <p:cNvPicPr/>
              <p:nvPr/>
            </p:nvPicPr>
            <p:blipFill>
              <a:blip r:embed="rId16" cstate="print"/>
              <a:stretch>
                <a:fillRect/>
              </a:stretch>
            </p:blipFill>
            <p:spPr>
              <a:xfrm>
                <a:off x="3493008" y="1623060"/>
                <a:ext cx="2649474" cy="4912614"/>
              </a:xfrm>
              <a:prstGeom prst="rect">
                <a:avLst/>
              </a:prstGeom>
            </p:spPr>
          </p:pic>
          <p:sp>
            <p:nvSpPr>
              <p:cNvPr id="37" name="object 17">
                <a:extLst>
                  <a:ext uri="{FF2B5EF4-FFF2-40B4-BE49-F238E27FC236}">
                    <a16:creationId xmlns:a16="http://schemas.microsoft.com/office/drawing/2014/main" id="{01AF2195-8230-2B73-A883-435614E047F4}"/>
                  </a:ext>
                </a:extLst>
              </p:cNvPr>
              <p:cNvSpPr/>
              <p:nvPr/>
            </p:nvSpPr>
            <p:spPr>
              <a:xfrm>
                <a:off x="3622548" y="1773936"/>
                <a:ext cx="2397760" cy="4617720"/>
              </a:xfrm>
              <a:custGeom>
                <a:avLst/>
                <a:gdLst/>
                <a:ahLst/>
                <a:cxnLst/>
                <a:rect l="l" t="t" r="r" b="b"/>
                <a:pathLst>
                  <a:path w="2397760" h="4617720">
                    <a:moveTo>
                      <a:pt x="2340229" y="0"/>
                    </a:moveTo>
                    <a:lnTo>
                      <a:pt x="57023" y="0"/>
                    </a:lnTo>
                    <a:lnTo>
                      <a:pt x="34825" y="4480"/>
                    </a:lnTo>
                    <a:lnTo>
                      <a:pt x="16700" y="16700"/>
                    </a:lnTo>
                    <a:lnTo>
                      <a:pt x="4480" y="34825"/>
                    </a:lnTo>
                    <a:lnTo>
                      <a:pt x="0" y="57023"/>
                    </a:lnTo>
                    <a:lnTo>
                      <a:pt x="0" y="4560633"/>
                    </a:lnTo>
                    <a:lnTo>
                      <a:pt x="4480" y="4582856"/>
                    </a:lnTo>
                    <a:lnTo>
                      <a:pt x="16700" y="4601002"/>
                    </a:lnTo>
                    <a:lnTo>
                      <a:pt x="34825" y="4613234"/>
                    </a:lnTo>
                    <a:lnTo>
                      <a:pt x="57023"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38" name="object 18">
                <a:extLst>
                  <a:ext uri="{FF2B5EF4-FFF2-40B4-BE49-F238E27FC236}">
                    <a16:creationId xmlns:a16="http://schemas.microsoft.com/office/drawing/2014/main" id="{5CFCD0F5-6422-C3CA-C23B-9C1B870E7303}"/>
                  </a:ext>
                </a:extLst>
              </p:cNvPr>
              <p:cNvSpPr/>
              <p:nvPr/>
            </p:nvSpPr>
            <p:spPr>
              <a:xfrm>
                <a:off x="4027932" y="1655063"/>
                <a:ext cx="1586865" cy="120650"/>
              </a:xfrm>
              <a:custGeom>
                <a:avLst/>
                <a:gdLst/>
                <a:ahLst/>
                <a:cxnLst/>
                <a:rect l="l" t="t" r="r" b="b"/>
                <a:pathLst>
                  <a:path w="1586864" h="120650">
                    <a:moveTo>
                      <a:pt x="160020" y="120396"/>
                    </a:moveTo>
                    <a:lnTo>
                      <a:pt x="80010" y="0"/>
                    </a:lnTo>
                    <a:lnTo>
                      <a:pt x="0" y="120396"/>
                    </a:lnTo>
                    <a:lnTo>
                      <a:pt x="160020" y="120396"/>
                    </a:lnTo>
                    <a:close/>
                  </a:path>
                  <a:path w="1586864"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39" name="object 19">
                <a:extLst>
                  <a:ext uri="{FF2B5EF4-FFF2-40B4-BE49-F238E27FC236}">
                    <a16:creationId xmlns:a16="http://schemas.microsoft.com/office/drawing/2014/main" id="{679B6609-47D7-C853-D771-726398ABA8D8}"/>
                  </a:ext>
                </a:extLst>
              </p:cNvPr>
              <p:cNvSpPr/>
              <p:nvPr/>
            </p:nvSpPr>
            <p:spPr>
              <a:xfrm>
                <a:off x="4111656" y="1655051"/>
                <a:ext cx="1422400" cy="669290"/>
              </a:xfrm>
              <a:custGeom>
                <a:avLst/>
                <a:gdLst/>
                <a:ahLst/>
                <a:cxnLst/>
                <a:rect l="l" t="t" r="r" b="b"/>
                <a:pathLst>
                  <a:path w="1422400" h="669289">
                    <a:moveTo>
                      <a:pt x="1421985" y="0"/>
                    </a:moveTo>
                    <a:lnTo>
                      <a:pt x="0" y="0"/>
                    </a:lnTo>
                    <a:lnTo>
                      <a:pt x="376720" y="668715"/>
                    </a:lnTo>
                    <a:lnTo>
                      <a:pt x="1042319" y="668715"/>
                    </a:lnTo>
                    <a:lnTo>
                      <a:pt x="1421985" y="5303"/>
                    </a:lnTo>
                    <a:lnTo>
                      <a:pt x="1421985" y="0"/>
                    </a:lnTo>
                    <a:close/>
                  </a:path>
                </a:pathLst>
              </a:custGeom>
              <a:solidFill>
                <a:srgbClr val="006CA5"/>
              </a:solidFill>
            </p:spPr>
            <p:txBody>
              <a:bodyPr wrap="square" lIns="0" tIns="0" rIns="0" bIns="0" rtlCol="0"/>
              <a:lstStyle/>
              <a:p>
                <a:endParaRPr/>
              </a:p>
            </p:txBody>
          </p:sp>
          <p:sp>
            <p:nvSpPr>
              <p:cNvPr id="40" name="object 20">
                <a:extLst>
                  <a:ext uri="{FF2B5EF4-FFF2-40B4-BE49-F238E27FC236}">
                    <a16:creationId xmlns:a16="http://schemas.microsoft.com/office/drawing/2014/main" id="{04444A42-519E-0462-B342-75212BB965C4}"/>
                  </a:ext>
                </a:extLst>
              </p:cNvPr>
              <p:cNvSpPr/>
              <p:nvPr/>
            </p:nvSpPr>
            <p:spPr>
              <a:xfrm>
                <a:off x="4590288" y="1735264"/>
                <a:ext cx="457200" cy="488950"/>
              </a:xfrm>
              <a:custGeom>
                <a:avLst/>
                <a:gdLst/>
                <a:ahLst/>
                <a:cxnLst/>
                <a:rect l="l" t="t" r="r" b="b"/>
                <a:pathLst>
                  <a:path w="457200" h="488950">
                    <a:moveTo>
                      <a:pt x="182994" y="390753"/>
                    </a:moveTo>
                    <a:lnTo>
                      <a:pt x="174218" y="378218"/>
                    </a:lnTo>
                    <a:lnTo>
                      <a:pt x="161582" y="387616"/>
                    </a:lnTo>
                    <a:lnTo>
                      <a:pt x="170332" y="400151"/>
                    </a:lnTo>
                    <a:lnTo>
                      <a:pt x="182994" y="390753"/>
                    </a:lnTo>
                    <a:close/>
                  </a:path>
                  <a:path w="457200" h="488950">
                    <a:moveTo>
                      <a:pt x="298831" y="304063"/>
                    </a:moveTo>
                    <a:lnTo>
                      <a:pt x="290055" y="291528"/>
                    </a:lnTo>
                    <a:lnTo>
                      <a:pt x="188823" y="366725"/>
                    </a:lnTo>
                    <a:lnTo>
                      <a:pt x="197586" y="380314"/>
                    </a:lnTo>
                    <a:lnTo>
                      <a:pt x="298831" y="304063"/>
                    </a:lnTo>
                    <a:close/>
                  </a:path>
                  <a:path w="457200" h="488950">
                    <a:moveTo>
                      <a:pt x="457200" y="107950"/>
                    </a:moveTo>
                    <a:lnTo>
                      <a:pt x="445795" y="104394"/>
                    </a:lnTo>
                    <a:lnTo>
                      <a:pt x="445795" y="120650"/>
                    </a:lnTo>
                    <a:lnTo>
                      <a:pt x="445795" y="156210"/>
                    </a:lnTo>
                    <a:lnTo>
                      <a:pt x="445795" y="172720"/>
                    </a:lnTo>
                    <a:lnTo>
                      <a:pt x="445795" y="473710"/>
                    </a:lnTo>
                    <a:lnTo>
                      <a:pt x="54508" y="473710"/>
                    </a:lnTo>
                    <a:lnTo>
                      <a:pt x="57429" y="469900"/>
                    </a:lnTo>
                    <a:lnTo>
                      <a:pt x="59372" y="464820"/>
                    </a:lnTo>
                    <a:lnTo>
                      <a:pt x="59372" y="444500"/>
                    </a:lnTo>
                    <a:lnTo>
                      <a:pt x="85255" y="425450"/>
                    </a:lnTo>
                    <a:lnTo>
                      <a:pt x="97332" y="416560"/>
                    </a:lnTo>
                    <a:lnTo>
                      <a:pt x="103174" y="422910"/>
                    </a:lnTo>
                    <a:lnTo>
                      <a:pt x="110959" y="425450"/>
                    </a:lnTo>
                    <a:lnTo>
                      <a:pt x="118745" y="425450"/>
                    </a:lnTo>
                    <a:lnTo>
                      <a:pt x="130289" y="422910"/>
                    </a:lnTo>
                    <a:lnTo>
                      <a:pt x="139560" y="416560"/>
                    </a:lnTo>
                    <a:lnTo>
                      <a:pt x="143408" y="410210"/>
                    </a:lnTo>
                    <a:lnTo>
                      <a:pt x="145719" y="406400"/>
                    </a:lnTo>
                    <a:lnTo>
                      <a:pt x="147955" y="394970"/>
                    </a:lnTo>
                    <a:lnTo>
                      <a:pt x="147955" y="377190"/>
                    </a:lnTo>
                    <a:lnTo>
                      <a:pt x="172034" y="359410"/>
                    </a:lnTo>
                    <a:lnTo>
                      <a:pt x="295897" y="267970"/>
                    </a:lnTo>
                    <a:lnTo>
                      <a:pt x="298831" y="283210"/>
                    </a:lnTo>
                    <a:lnTo>
                      <a:pt x="355269" y="283210"/>
                    </a:lnTo>
                    <a:lnTo>
                      <a:pt x="358711" y="267970"/>
                    </a:lnTo>
                    <a:lnTo>
                      <a:pt x="359003" y="266700"/>
                    </a:lnTo>
                    <a:lnTo>
                      <a:pt x="360146" y="261620"/>
                    </a:lnTo>
                    <a:lnTo>
                      <a:pt x="366141" y="259080"/>
                    </a:lnTo>
                    <a:lnTo>
                      <a:pt x="378485" y="254000"/>
                    </a:lnTo>
                    <a:lnTo>
                      <a:pt x="384479" y="250190"/>
                    </a:lnTo>
                    <a:lnTo>
                      <a:pt x="401993" y="261620"/>
                    </a:lnTo>
                    <a:lnTo>
                      <a:pt x="412559" y="250190"/>
                    </a:lnTo>
                    <a:lnTo>
                      <a:pt x="419608" y="242570"/>
                    </a:lnTo>
                    <a:lnTo>
                      <a:pt x="441909" y="218440"/>
                    </a:lnTo>
                    <a:lnTo>
                      <a:pt x="431203" y="200660"/>
                    </a:lnTo>
                    <a:lnTo>
                      <a:pt x="434086" y="194310"/>
                    </a:lnTo>
                    <a:lnTo>
                      <a:pt x="436803" y="187960"/>
                    </a:lnTo>
                    <a:lnTo>
                      <a:pt x="439140" y="181610"/>
                    </a:lnTo>
                    <a:lnTo>
                      <a:pt x="440931" y="173990"/>
                    </a:lnTo>
                    <a:lnTo>
                      <a:pt x="445795" y="172720"/>
                    </a:lnTo>
                    <a:lnTo>
                      <a:pt x="445795" y="156210"/>
                    </a:lnTo>
                    <a:lnTo>
                      <a:pt x="429247" y="160020"/>
                    </a:lnTo>
                    <a:lnTo>
                      <a:pt x="428282" y="166370"/>
                    </a:lnTo>
                    <a:lnTo>
                      <a:pt x="425894" y="173990"/>
                    </a:lnTo>
                    <a:lnTo>
                      <a:pt x="423049" y="181610"/>
                    </a:lnTo>
                    <a:lnTo>
                      <a:pt x="419658" y="189230"/>
                    </a:lnTo>
                    <a:lnTo>
                      <a:pt x="415620" y="196850"/>
                    </a:lnTo>
                    <a:lnTo>
                      <a:pt x="413677" y="200660"/>
                    </a:lnTo>
                    <a:lnTo>
                      <a:pt x="422440" y="217170"/>
                    </a:lnTo>
                    <a:lnTo>
                      <a:pt x="399072" y="242570"/>
                    </a:lnTo>
                    <a:lnTo>
                      <a:pt x="384479" y="231140"/>
                    </a:lnTo>
                    <a:lnTo>
                      <a:pt x="380580" y="234950"/>
                    </a:lnTo>
                    <a:lnTo>
                      <a:pt x="373824" y="238760"/>
                    </a:lnTo>
                    <a:lnTo>
                      <a:pt x="366712" y="241300"/>
                    </a:lnTo>
                    <a:lnTo>
                      <a:pt x="359232" y="245110"/>
                    </a:lnTo>
                    <a:lnTo>
                      <a:pt x="347497" y="248920"/>
                    </a:lnTo>
                    <a:lnTo>
                      <a:pt x="343598" y="266700"/>
                    </a:lnTo>
                    <a:lnTo>
                      <a:pt x="310502" y="266700"/>
                    </a:lnTo>
                    <a:lnTo>
                      <a:pt x="306882" y="250190"/>
                    </a:lnTo>
                    <a:lnTo>
                      <a:pt x="306603" y="248920"/>
                    </a:lnTo>
                    <a:lnTo>
                      <a:pt x="301739" y="247650"/>
                    </a:lnTo>
                    <a:lnTo>
                      <a:pt x="294436" y="245110"/>
                    </a:lnTo>
                    <a:lnTo>
                      <a:pt x="289572" y="242570"/>
                    </a:lnTo>
                    <a:lnTo>
                      <a:pt x="287147" y="241300"/>
                    </a:lnTo>
                    <a:lnTo>
                      <a:pt x="284226" y="240284"/>
                    </a:lnTo>
                    <a:lnTo>
                      <a:pt x="284226" y="257810"/>
                    </a:lnTo>
                    <a:lnTo>
                      <a:pt x="147955" y="359410"/>
                    </a:lnTo>
                    <a:lnTo>
                      <a:pt x="147955" y="322580"/>
                    </a:lnTo>
                    <a:lnTo>
                      <a:pt x="145046" y="307340"/>
                    </a:lnTo>
                    <a:lnTo>
                      <a:pt x="137121" y="294640"/>
                    </a:lnTo>
                    <a:lnTo>
                      <a:pt x="125361" y="285750"/>
                    </a:lnTo>
                    <a:lnTo>
                      <a:pt x="110959" y="283210"/>
                    </a:lnTo>
                    <a:lnTo>
                      <a:pt x="96354" y="283210"/>
                    </a:lnTo>
                    <a:lnTo>
                      <a:pt x="96354" y="226060"/>
                    </a:lnTo>
                    <a:lnTo>
                      <a:pt x="148869" y="226060"/>
                    </a:lnTo>
                    <a:lnTo>
                      <a:pt x="157314" y="223520"/>
                    </a:lnTo>
                    <a:lnTo>
                      <a:pt x="165214" y="219710"/>
                    </a:lnTo>
                    <a:lnTo>
                      <a:pt x="172275" y="214630"/>
                    </a:lnTo>
                    <a:lnTo>
                      <a:pt x="214134" y="180340"/>
                    </a:lnTo>
                    <a:lnTo>
                      <a:pt x="216077" y="186690"/>
                    </a:lnTo>
                    <a:lnTo>
                      <a:pt x="218998" y="194310"/>
                    </a:lnTo>
                    <a:lnTo>
                      <a:pt x="222897" y="200660"/>
                    </a:lnTo>
                    <a:lnTo>
                      <a:pt x="212191" y="218440"/>
                    </a:lnTo>
                    <a:lnTo>
                      <a:pt x="252107" y="261620"/>
                    </a:lnTo>
                    <a:lnTo>
                      <a:pt x="269621" y="250190"/>
                    </a:lnTo>
                    <a:lnTo>
                      <a:pt x="273519" y="254000"/>
                    </a:lnTo>
                    <a:lnTo>
                      <a:pt x="278371" y="255270"/>
                    </a:lnTo>
                    <a:lnTo>
                      <a:pt x="284226" y="257810"/>
                    </a:lnTo>
                    <a:lnTo>
                      <a:pt x="284226" y="240284"/>
                    </a:lnTo>
                    <a:lnTo>
                      <a:pt x="279844" y="238760"/>
                    </a:lnTo>
                    <a:lnTo>
                      <a:pt x="272542" y="234950"/>
                    </a:lnTo>
                    <a:lnTo>
                      <a:pt x="268655" y="231140"/>
                    </a:lnTo>
                    <a:lnTo>
                      <a:pt x="254050" y="242570"/>
                    </a:lnTo>
                    <a:lnTo>
                      <a:pt x="230682" y="217170"/>
                    </a:lnTo>
                    <a:lnTo>
                      <a:pt x="240423" y="200660"/>
                    </a:lnTo>
                    <a:lnTo>
                      <a:pt x="237502" y="196850"/>
                    </a:lnTo>
                    <a:lnTo>
                      <a:pt x="225818" y="166370"/>
                    </a:lnTo>
                    <a:lnTo>
                      <a:pt x="228739" y="162560"/>
                    </a:lnTo>
                    <a:lnTo>
                      <a:pt x="229704" y="157480"/>
                    </a:lnTo>
                    <a:lnTo>
                      <a:pt x="229704" y="152400"/>
                    </a:lnTo>
                    <a:lnTo>
                      <a:pt x="228130" y="142240"/>
                    </a:lnTo>
                    <a:lnTo>
                      <a:pt x="226199" y="138430"/>
                    </a:lnTo>
                    <a:lnTo>
                      <a:pt x="223621" y="133350"/>
                    </a:lnTo>
                    <a:lnTo>
                      <a:pt x="216573" y="127000"/>
                    </a:lnTo>
                    <a:lnTo>
                      <a:pt x="215112" y="126403"/>
                    </a:lnTo>
                    <a:lnTo>
                      <a:pt x="215112" y="144780"/>
                    </a:lnTo>
                    <a:lnTo>
                      <a:pt x="215112" y="156210"/>
                    </a:lnTo>
                    <a:lnTo>
                      <a:pt x="163525" y="201930"/>
                    </a:lnTo>
                    <a:lnTo>
                      <a:pt x="148920" y="210820"/>
                    </a:lnTo>
                    <a:lnTo>
                      <a:pt x="81762" y="210820"/>
                    </a:lnTo>
                    <a:lnTo>
                      <a:pt x="81762" y="298450"/>
                    </a:lnTo>
                    <a:lnTo>
                      <a:pt x="110959" y="298450"/>
                    </a:lnTo>
                    <a:lnTo>
                      <a:pt x="119799" y="299720"/>
                    </a:lnTo>
                    <a:lnTo>
                      <a:pt x="126898" y="304800"/>
                    </a:lnTo>
                    <a:lnTo>
                      <a:pt x="131635" y="312420"/>
                    </a:lnTo>
                    <a:lnTo>
                      <a:pt x="133350" y="322580"/>
                    </a:lnTo>
                    <a:lnTo>
                      <a:pt x="133350" y="402590"/>
                    </a:lnTo>
                    <a:lnTo>
                      <a:pt x="126530" y="410210"/>
                    </a:lnTo>
                    <a:lnTo>
                      <a:pt x="114846" y="410210"/>
                    </a:lnTo>
                    <a:lnTo>
                      <a:pt x="110959" y="407670"/>
                    </a:lnTo>
                    <a:lnTo>
                      <a:pt x="108038" y="406400"/>
                    </a:lnTo>
                    <a:lnTo>
                      <a:pt x="105117" y="402590"/>
                    </a:lnTo>
                    <a:lnTo>
                      <a:pt x="103174" y="398780"/>
                    </a:lnTo>
                    <a:lnTo>
                      <a:pt x="103174" y="337820"/>
                    </a:lnTo>
                    <a:lnTo>
                      <a:pt x="103174" y="336550"/>
                    </a:lnTo>
                    <a:lnTo>
                      <a:pt x="97332" y="330200"/>
                    </a:lnTo>
                    <a:lnTo>
                      <a:pt x="89547" y="330200"/>
                    </a:lnTo>
                    <a:lnTo>
                      <a:pt x="89547" y="400050"/>
                    </a:lnTo>
                    <a:lnTo>
                      <a:pt x="89547" y="402590"/>
                    </a:lnTo>
                    <a:lnTo>
                      <a:pt x="59372" y="425450"/>
                    </a:lnTo>
                    <a:lnTo>
                      <a:pt x="59372" y="346710"/>
                    </a:lnTo>
                    <a:lnTo>
                      <a:pt x="88569" y="346710"/>
                    </a:lnTo>
                    <a:lnTo>
                      <a:pt x="88569" y="396240"/>
                    </a:lnTo>
                    <a:lnTo>
                      <a:pt x="89547" y="400050"/>
                    </a:lnTo>
                    <a:lnTo>
                      <a:pt x="89547" y="330200"/>
                    </a:lnTo>
                    <a:lnTo>
                      <a:pt x="43802" y="330200"/>
                    </a:lnTo>
                    <a:lnTo>
                      <a:pt x="43802" y="346710"/>
                    </a:lnTo>
                    <a:lnTo>
                      <a:pt x="43802" y="466090"/>
                    </a:lnTo>
                    <a:lnTo>
                      <a:pt x="37960" y="473710"/>
                    </a:lnTo>
                    <a:lnTo>
                      <a:pt x="21412" y="473710"/>
                    </a:lnTo>
                    <a:lnTo>
                      <a:pt x="14592" y="466090"/>
                    </a:lnTo>
                    <a:lnTo>
                      <a:pt x="14592" y="337820"/>
                    </a:lnTo>
                    <a:lnTo>
                      <a:pt x="20434" y="342900"/>
                    </a:lnTo>
                    <a:lnTo>
                      <a:pt x="28219" y="346710"/>
                    </a:lnTo>
                    <a:lnTo>
                      <a:pt x="43802" y="346710"/>
                    </a:lnTo>
                    <a:lnTo>
                      <a:pt x="43802" y="330200"/>
                    </a:lnTo>
                    <a:lnTo>
                      <a:pt x="36982" y="330200"/>
                    </a:lnTo>
                    <a:lnTo>
                      <a:pt x="28143" y="328930"/>
                    </a:lnTo>
                    <a:lnTo>
                      <a:pt x="21043" y="323850"/>
                    </a:lnTo>
                    <a:lnTo>
                      <a:pt x="16319" y="316230"/>
                    </a:lnTo>
                    <a:lnTo>
                      <a:pt x="14592" y="307340"/>
                    </a:lnTo>
                    <a:lnTo>
                      <a:pt x="14592" y="242570"/>
                    </a:lnTo>
                    <a:lnTo>
                      <a:pt x="18681" y="220980"/>
                    </a:lnTo>
                    <a:lnTo>
                      <a:pt x="29806" y="203200"/>
                    </a:lnTo>
                    <a:lnTo>
                      <a:pt x="46215" y="190500"/>
                    </a:lnTo>
                    <a:lnTo>
                      <a:pt x="66179" y="186690"/>
                    </a:lnTo>
                    <a:lnTo>
                      <a:pt x="133350" y="186690"/>
                    </a:lnTo>
                    <a:lnTo>
                      <a:pt x="138214" y="184150"/>
                    </a:lnTo>
                    <a:lnTo>
                      <a:pt x="142100" y="181610"/>
                    </a:lnTo>
                    <a:lnTo>
                      <a:pt x="154914" y="171450"/>
                    </a:lnTo>
                    <a:lnTo>
                      <a:pt x="191757" y="142240"/>
                    </a:lnTo>
                    <a:lnTo>
                      <a:pt x="194678" y="139700"/>
                    </a:lnTo>
                    <a:lnTo>
                      <a:pt x="196621" y="138430"/>
                    </a:lnTo>
                    <a:lnTo>
                      <a:pt x="209270" y="138430"/>
                    </a:lnTo>
                    <a:lnTo>
                      <a:pt x="215112" y="144780"/>
                    </a:lnTo>
                    <a:lnTo>
                      <a:pt x="215112" y="126403"/>
                    </a:lnTo>
                    <a:lnTo>
                      <a:pt x="207327" y="123190"/>
                    </a:lnTo>
                    <a:lnTo>
                      <a:pt x="207327" y="120650"/>
                    </a:lnTo>
                    <a:lnTo>
                      <a:pt x="224853" y="116840"/>
                    </a:lnTo>
                    <a:lnTo>
                      <a:pt x="225818" y="113030"/>
                    </a:lnTo>
                    <a:lnTo>
                      <a:pt x="240423" y="77470"/>
                    </a:lnTo>
                    <a:lnTo>
                      <a:pt x="230682" y="60960"/>
                    </a:lnTo>
                    <a:lnTo>
                      <a:pt x="254050" y="36830"/>
                    </a:lnTo>
                    <a:lnTo>
                      <a:pt x="268655" y="45720"/>
                    </a:lnTo>
                    <a:lnTo>
                      <a:pt x="272542" y="43180"/>
                    </a:lnTo>
                    <a:lnTo>
                      <a:pt x="284708" y="36830"/>
                    </a:lnTo>
                    <a:lnTo>
                      <a:pt x="287147" y="35560"/>
                    </a:lnTo>
                    <a:lnTo>
                      <a:pt x="301739" y="30480"/>
                    </a:lnTo>
                    <a:lnTo>
                      <a:pt x="306603" y="29210"/>
                    </a:lnTo>
                    <a:lnTo>
                      <a:pt x="307162" y="26670"/>
                    </a:lnTo>
                    <a:lnTo>
                      <a:pt x="310502" y="11430"/>
                    </a:lnTo>
                    <a:lnTo>
                      <a:pt x="343598" y="11430"/>
                    </a:lnTo>
                    <a:lnTo>
                      <a:pt x="347497" y="29210"/>
                    </a:lnTo>
                    <a:lnTo>
                      <a:pt x="359232" y="33020"/>
                    </a:lnTo>
                    <a:lnTo>
                      <a:pt x="366712" y="35560"/>
                    </a:lnTo>
                    <a:lnTo>
                      <a:pt x="373824" y="39370"/>
                    </a:lnTo>
                    <a:lnTo>
                      <a:pt x="380580" y="43180"/>
                    </a:lnTo>
                    <a:lnTo>
                      <a:pt x="384479" y="45720"/>
                    </a:lnTo>
                    <a:lnTo>
                      <a:pt x="399072" y="36830"/>
                    </a:lnTo>
                    <a:lnTo>
                      <a:pt x="422440" y="60960"/>
                    </a:lnTo>
                    <a:lnTo>
                      <a:pt x="413677" y="77470"/>
                    </a:lnTo>
                    <a:lnTo>
                      <a:pt x="415620" y="81280"/>
                    </a:lnTo>
                    <a:lnTo>
                      <a:pt x="429247" y="116840"/>
                    </a:lnTo>
                    <a:lnTo>
                      <a:pt x="445795" y="120650"/>
                    </a:lnTo>
                    <a:lnTo>
                      <a:pt x="445795" y="104394"/>
                    </a:lnTo>
                    <a:lnTo>
                      <a:pt x="440931" y="102870"/>
                    </a:lnTo>
                    <a:lnTo>
                      <a:pt x="439140" y="96520"/>
                    </a:lnTo>
                    <a:lnTo>
                      <a:pt x="436803" y="90170"/>
                    </a:lnTo>
                    <a:lnTo>
                      <a:pt x="434086" y="83820"/>
                    </a:lnTo>
                    <a:lnTo>
                      <a:pt x="431203" y="77470"/>
                    </a:lnTo>
                    <a:lnTo>
                      <a:pt x="441909" y="58420"/>
                    </a:lnTo>
                    <a:lnTo>
                      <a:pt x="421944" y="36830"/>
                    </a:lnTo>
                    <a:lnTo>
                      <a:pt x="412559" y="26670"/>
                    </a:lnTo>
                    <a:lnTo>
                      <a:pt x="401993" y="15240"/>
                    </a:lnTo>
                    <a:lnTo>
                      <a:pt x="384479" y="26670"/>
                    </a:lnTo>
                    <a:lnTo>
                      <a:pt x="378485" y="24130"/>
                    </a:lnTo>
                    <a:lnTo>
                      <a:pt x="372313" y="20320"/>
                    </a:lnTo>
                    <a:lnTo>
                      <a:pt x="366141" y="17780"/>
                    </a:lnTo>
                    <a:lnTo>
                      <a:pt x="360146" y="16510"/>
                    </a:lnTo>
                    <a:lnTo>
                      <a:pt x="358889" y="11430"/>
                    </a:lnTo>
                    <a:lnTo>
                      <a:pt x="356044" y="0"/>
                    </a:lnTo>
                    <a:lnTo>
                      <a:pt x="298056" y="0"/>
                    </a:lnTo>
                    <a:lnTo>
                      <a:pt x="293954" y="16510"/>
                    </a:lnTo>
                    <a:lnTo>
                      <a:pt x="287553" y="17780"/>
                    </a:lnTo>
                    <a:lnTo>
                      <a:pt x="281419" y="20320"/>
                    </a:lnTo>
                    <a:lnTo>
                      <a:pt x="275475" y="24130"/>
                    </a:lnTo>
                    <a:lnTo>
                      <a:pt x="269621" y="26670"/>
                    </a:lnTo>
                    <a:lnTo>
                      <a:pt x="252107" y="15240"/>
                    </a:lnTo>
                    <a:lnTo>
                      <a:pt x="212191" y="58420"/>
                    </a:lnTo>
                    <a:lnTo>
                      <a:pt x="222897" y="77470"/>
                    </a:lnTo>
                    <a:lnTo>
                      <a:pt x="219583" y="83820"/>
                    </a:lnTo>
                    <a:lnTo>
                      <a:pt x="216814" y="90170"/>
                    </a:lnTo>
                    <a:lnTo>
                      <a:pt x="214414" y="96520"/>
                    </a:lnTo>
                    <a:lnTo>
                      <a:pt x="212191" y="102870"/>
                    </a:lnTo>
                    <a:lnTo>
                      <a:pt x="192722" y="107950"/>
                    </a:lnTo>
                    <a:lnTo>
                      <a:pt x="192722" y="124460"/>
                    </a:lnTo>
                    <a:lnTo>
                      <a:pt x="189801" y="124460"/>
                    </a:lnTo>
                    <a:lnTo>
                      <a:pt x="185902" y="125730"/>
                    </a:lnTo>
                    <a:lnTo>
                      <a:pt x="182994" y="129540"/>
                    </a:lnTo>
                    <a:lnTo>
                      <a:pt x="133350" y="168910"/>
                    </a:lnTo>
                    <a:lnTo>
                      <a:pt x="131406" y="170180"/>
                    </a:lnTo>
                    <a:lnTo>
                      <a:pt x="130429" y="171450"/>
                    </a:lnTo>
                    <a:lnTo>
                      <a:pt x="109982" y="171450"/>
                    </a:lnTo>
                    <a:lnTo>
                      <a:pt x="116522" y="162560"/>
                    </a:lnTo>
                    <a:lnTo>
                      <a:pt x="121424" y="153670"/>
                    </a:lnTo>
                    <a:lnTo>
                      <a:pt x="124498" y="142240"/>
                    </a:lnTo>
                    <a:lnTo>
                      <a:pt x="125564" y="130810"/>
                    </a:lnTo>
                    <a:lnTo>
                      <a:pt x="121462" y="109220"/>
                    </a:lnTo>
                    <a:lnTo>
                      <a:pt x="110959" y="92417"/>
                    </a:lnTo>
                    <a:lnTo>
                      <a:pt x="110959" y="130810"/>
                    </a:lnTo>
                    <a:lnTo>
                      <a:pt x="108051" y="147320"/>
                    </a:lnTo>
                    <a:lnTo>
                      <a:pt x="100126" y="158750"/>
                    </a:lnTo>
                    <a:lnTo>
                      <a:pt x="88379" y="167640"/>
                    </a:lnTo>
                    <a:lnTo>
                      <a:pt x="73977" y="171450"/>
                    </a:lnTo>
                    <a:lnTo>
                      <a:pt x="59563" y="167640"/>
                    </a:lnTo>
                    <a:lnTo>
                      <a:pt x="47815" y="158750"/>
                    </a:lnTo>
                    <a:lnTo>
                      <a:pt x="39890" y="147320"/>
                    </a:lnTo>
                    <a:lnTo>
                      <a:pt x="36982" y="130810"/>
                    </a:lnTo>
                    <a:lnTo>
                      <a:pt x="39890" y="115570"/>
                    </a:lnTo>
                    <a:lnTo>
                      <a:pt x="47815" y="102870"/>
                    </a:lnTo>
                    <a:lnTo>
                      <a:pt x="59563" y="93980"/>
                    </a:lnTo>
                    <a:lnTo>
                      <a:pt x="73977" y="90170"/>
                    </a:lnTo>
                    <a:lnTo>
                      <a:pt x="88379" y="93980"/>
                    </a:lnTo>
                    <a:lnTo>
                      <a:pt x="100126" y="102870"/>
                    </a:lnTo>
                    <a:lnTo>
                      <a:pt x="108051" y="115570"/>
                    </a:lnTo>
                    <a:lnTo>
                      <a:pt x="110959" y="130810"/>
                    </a:lnTo>
                    <a:lnTo>
                      <a:pt x="110959" y="92417"/>
                    </a:lnTo>
                    <a:lnTo>
                      <a:pt x="110350" y="91440"/>
                    </a:lnTo>
                    <a:lnTo>
                      <a:pt x="108712" y="90170"/>
                    </a:lnTo>
                    <a:lnTo>
                      <a:pt x="93941" y="78740"/>
                    </a:lnTo>
                    <a:lnTo>
                      <a:pt x="73977" y="74930"/>
                    </a:lnTo>
                    <a:lnTo>
                      <a:pt x="53441" y="78740"/>
                    </a:lnTo>
                    <a:lnTo>
                      <a:pt x="36741" y="91440"/>
                    </a:lnTo>
                    <a:lnTo>
                      <a:pt x="25514" y="109220"/>
                    </a:lnTo>
                    <a:lnTo>
                      <a:pt x="21412" y="130810"/>
                    </a:lnTo>
                    <a:lnTo>
                      <a:pt x="22974" y="144780"/>
                    </a:lnTo>
                    <a:lnTo>
                      <a:pt x="27368" y="156210"/>
                    </a:lnTo>
                    <a:lnTo>
                      <a:pt x="34137" y="166370"/>
                    </a:lnTo>
                    <a:lnTo>
                      <a:pt x="42824" y="175260"/>
                    </a:lnTo>
                    <a:lnTo>
                      <a:pt x="25450" y="185420"/>
                    </a:lnTo>
                    <a:lnTo>
                      <a:pt x="11912" y="200660"/>
                    </a:lnTo>
                    <a:lnTo>
                      <a:pt x="3124" y="220980"/>
                    </a:lnTo>
                    <a:lnTo>
                      <a:pt x="0" y="242570"/>
                    </a:lnTo>
                    <a:lnTo>
                      <a:pt x="0" y="458470"/>
                    </a:lnTo>
                    <a:lnTo>
                      <a:pt x="2235" y="471170"/>
                    </a:lnTo>
                    <a:lnTo>
                      <a:pt x="8394" y="480060"/>
                    </a:lnTo>
                    <a:lnTo>
                      <a:pt x="17653" y="487680"/>
                    </a:lnTo>
                    <a:lnTo>
                      <a:pt x="29197" y="488950"/>
                    </a:lnTo>
                    <a:lnTo>
                      <a:pt x="457200" y="488950"/>
                    </a:lnTo>
                    <a:lnTo>
                      <a:pt x="457200" y="473710"/>
                    </a:lnTo>
                    <a:lnTo>
                      <a:pt x="457200" y="172720"/>
                    </a:lnTo>
                    <a:lnTo>
                      <a:pt x="457200" y="107950"/>
                    </a:lnTo>
                    <a:close/>
                  </a:path>
                </a:pathLst>
              </a:custGeom>
              <a:solidFill>
                <a:srgbClr val="FFFFFF"/>
              </a:solidFill>
            </p:spPr>
            <p:txBody>
              <a:bodyPr wrap="square" lIns="0" tIns="0" rIns="0" bIns="0" rtlCol="0"/>
              <a:lstStyle/>
              <a:p>
                <a:endParaRPr/>
              </a:p>
            </p:txBody>
          </p:sp>
          <p:pic>
            <p:nvPicPr>
              <p:cNvPr id="41" name="object 21">
                <a:extLst>
                  <a:ext uri="{FF2B5EF4-FFF2-40B4-BE49-F238E27FC236}">
                    <a16:creationId xmlns:a16="http://schemas.microsoft.com/office/drawing/2014/main" id="{D3B3471D-D200-578C-6FBF-1A84012C2CB5}"/>
                  </a:ext>
                </a:extLst>
              </p:cNvPr>
              <p:cNvPicPr/>
              <p:nvPr/>
            </p:nvPicPr>
            <p:blipFill>
              <a:blip r:embed="rId20" cstate="print"/>
              <a:stretch>
                <a:fillRect/>
              </a:stretch>
            </p:blipFill>
            <p:spPr>
              <a:xfrm>
                <a:off x="4827797" y="1778181"/>
                <a:ext cx="178120" cy="191145"/>
              </a:xfrm>
              <a:prstGeom prst="rect">
                <a:avLst/>
              </a:prstGeom>
            </p:spPr>
          </p:pic>
          <p:sp>
            <p:nvSpPr>
              <p:cNvPr id="43" name="object 22">
                <a:extLst>
                  <a:ext uri="{FF2B5EF4-FFF2-40B4-BE49-F238E27FC236}">
                    <a16:creationId xmlns:a16="http://schemas.microsoft.com/office/drawing/2014/main" id="{4CD784D0-47B4-0D88-EACA-17D721C5CA6A}"/>
                  </a:ext>
                </a:extLst>
              </p:cNvPr>
              <p:cNvSpPr/>
              <p:nvPr/>
            </p:nvSpPr>
            <p:spPr>
              <a:xfrm>
                <a:off x="4664265" y="2113483"/>
                <a:ext cx="357505" cy="80010"/>
              </a:xfrm>
              <a:custGeom>
                <a:avLst/>
                <a:gdLst/>
                <a:ahLst/>
                <a:cxnLst/>
                <a:rect l="l" t="t" r="r" b="b"/>
                <a:pathLst>
                  <a:path w="357504" h="80010">
                    <a:moveTo>
                      <a:pt x="14592" y="63715"/>
                    </a:moveTo>
                    <a:lnTo>
                      <a:pt x="0" y="63715"/>
                    </a:lnTo>
                    <a:lnTo>
                      <a:pt x="0" y="79387"/>
                    </a:lnTo>
                    <a:lnTo>
                      <a:pt x="14592" y="79387"/>
                    </a:lnTo>
                    <a:lnTo>
                      <a:pt x="14592" y="63715"/>
                    </a:lnTo>
                    <a:close/>
                  </a:path>
                  <a:path w="357504" h="80010">
                    <a:moveTo>
                      <a:pt x="44767" y="63715"/>
                    </a:moveTo>
                    <a:lnTo>
                      <a:pt x="29197" y="63715"/>
                    </a:lnTo>
                    <a:lnTo>
                      <a:pt x="29197" y="79387"/>
                    </a:lnTo>
                    <a:lnTo>
                      <a:pt x="44767" y="79387"/>
                    </a:lnTo>
                    <a:lnTo>
                      <a:pt x="44767" y="63715"/>
                    </a:lnTo>
                    <a:close/>
                  </a:path>
                  <a:path w="357504" h="80010">
                    <a:moveTo>
                      <a:pt x="73977" y="63715"/>
                    </a:moveTo>
                    <a:lnTo>
                      <a:pt x="59372" y="63715"/>
                    </a:lnTo>
                    <a:lnTo>
                      <a:pt x="59372" y="79387"/>
                    </a:lnTo>
                    <a:lnTo>
                      <a:pt x="73977" y="79387"/>
                    </a:lnTo>
                    <a:lnTo>
                      <a:pt x="73977" y="63715"/>
                    </a:lnTo>
                    <a:close/>
                  </a:path>
                  <a:path w="357504" h="80010">
                    <a:moveTo>
                      <a:pt x="357225" y="63715"/>
                    </a:moveTo>
                    <a:lnTo>
                      <a:pt x="341642" y="63715"/>
                    </a:lnTo>
                    <a:lnTo>
                      <a:pt x="341642" y="79387"/>
                    </a:lnTo>
                    <a:lnTo>
                      <a:pt x="357225" y="79387"/>
                    </a:lnTo>
                    <a:lnTo>
                      <a:pt x="357225" y="63715"/>
                    </a:lnTo>
                    <a:close/>
                  </a:path>
                  <a:path w="357504" h="80010">
                    <a:moveTo>
                      <a:pt x="357225" y="31343"/>
                    </a:moveTo>
                    <a:lnTo>
                      <a:pt x="341642" y="31343"/>
                    </a:lnTo>
                    <a:lnTo>
                      <a:pt x="341642" y="47002"/>
                    </a:lnTo>
                    <a:lnTo>
                      <a:pt x="357225" y="47002"/>
                    </a:lnTo>
                    <a:lnTo>
                      <a:pt x="357225" y="31343"/>
                    </a:lnTo>
                    <a:close/>
                  </a:path>
                  <a:path w="357504" h="80010">
                    <a:moveTo>
                      <a:pt x="357225" y="0"/>
                    </a:moveTo>
                    <a:lnTo>
                      <a:pt x="341642" y="0"/>
                    </a:lnTo>
                    <a:lnTo>
                      <a:pt x="341642" y="15671"/>
                    </a:lnTo>
                    <a:lnTo>
                      <a:pt x="357225" y="15671"/>
                    </a:lnTo>
                    <a:lnTo>
                      <a:pt x="357225" y="0"/>
                    </a:lnTo>
                    <a:close/>
                  </a:path>
                </a:pathLst>
              </a:custGeom>
              <a:solidFill>
                <a:srgbClr val="FFFFFF"/>
              </a:solidFill>
            </p:spPr>
            <p:txBody>
              <a:bodyPr wrap="square" lIns="0" tIns="0" rIns="0" bIns="0" rtlCol="0"/>
              <a:lstStyle/>
              <a:p>
                <a:endParaRPr/>
              </a:p>
            </p:txBody>
          </p:sp>
        </p:grpSp>
        <p:grpSp>
          <p:nvGrpSpPr>
            <p:cNvPr id="10" name="object 23">
              <a:extLst>
                <a:ext uri="{FF2B5EF4-FFF2-40B4-BE49-F238E27FC236}">
                  <a16:creationId xmlns:a16="http://schemas.microsoft.com/office/drawing/2014/main" id="{FF032F92-1DB2-E19B-BE51-CEC39A62EBBB}"/>
                </a:ext>
              </a:extLst>
            </p:cNvPr>
            <p:cNvGrpSpPr/>
            <p:nvPr/>
          </p:nvGrpSpPr>
          <p:grpSpPr>
            <a:xfrm>
              <a:off x="6263640" y="1623060"/>
              <a:ext cx="2651125" cy="4912995"/>
              <a:chOff x="6263640" y="1623060"/>
              <a:chExt cx="2651125" cy="4912995"/>
            </a:xfrm>
          </p:grpSpPr>
          <p:pic>
            <p:nvPicPr>
              <p:cNvPr id="29" name="object 24">
                <a:extLst>
                  <a:ext uri="{FF2B5EF4-FFF2-40B4-BE49-F238E27FC236}">
                    <a16:creationId xmlns:a16="http://schemas.microsoft.com/office/drawing/2014/main" id="{474228FB-9E66-49C5-6462-C1BF2BA4D450}"/>
                  </a:ext>
                </a:extLst>
              </p:cNvPr>
              <p:cNvPicPr/>
              <p:nvPr/>
            </p:nvPicPr>
            <p:blipFill>
              <a:blip r:embed="rId21" cstate="print"/>
              <a:stretch>
                <a:fillRect/>
              </a:stretch>
            </p:blipFill>
            <p:spPr>
              <a:xfrm>
                <a:off x="6263640" y="1623060"/>
                <a:ext cx="2650998" cy="4912614"/>
              </a:xfrm>
              <a:prstGeom prst="rect">
                <a:avLst/>
              </a:prstGeom>
            </p:spPr>
          </p:pic>
          <p:sp>
            <p:nvSpPr>
              <p:cNvPr id="30" name="object 25">
                <a:extLst>
                  <a:ext uri="{FF2B5EF4-FFF2-40B4-BE49-F238E27FC236}">
                    <a16:creationId xmlns:a16="http://schemas.microsoft.com/office/drawing/2014/main" id="{8591228E-E228-5884-C481-13D79FC33158}"/>
                  </a:ext>
                </a:extLst>
              </p:cNvPr>
              <p:cNvSpPr/>
              <p:nvPr/>
            </p:nvSpPr>
            <p:spPr>
              <a:xfrm>
                <a:off x="6393180" y="1773936"/>
                <a:ext cx="2399030" cy="4617720"/>
              </a:xfrm>
              <a:custGeom>
                <a:avLst/>
                <a:gdLst/>
                <a:ahLst/>
                <a:cxnLst/>
                <a:rect l="l" t="t" r="r" b="b"/>
                <a:pathLst>
                  <a:path w="2399029" h="4617720">
                    <a:moveTo>
                      <a:pt x="2341626" y="0"/>
                    </a:moveTo>
                    <a:lnTo>
                      <a:pt x="57150" y="0"/>
                    </a:lnTo>
                    <a:lnTo>
                      <a:pt x="34879" y="4482"/>
                    </a:lnTo>
                    <a:lnTo>
                      <a:pt x="16716" y="16716"/>
                    </a:lnTo>
                    <a:lnTo>
                      <a:pt x="4482" y="34879"/>
                    </a:lnTo>
                    <a:lnTo>
                      <a:pt x="0" y="57150"/>
                    </a:lnTo>
                    <a:lnTo>
                      <a:pt x="0" y="4560608"/>
                    </a:lnTo>
                    <a:lnTo>
                      <a:pt x="4482" y="4582835"/>
                    </a:lnTo>
                    <a:lnTo>
                      <a:pt x="16716" y="4600989"/>
                    </a:lnTo>
                    <a:lnTo>
                      <a:pt x="34879" y="4613230"/>
                    </a:lnTo>
                    <a:lnTo>
                      <a:pt x="57150" y="4617720"/>
                    </a:lnTo>
                    <a:lnTo>
                      <a:pt x="2341626" y="4617720"/>
                    </a:lnTo>
                    <a:lnTo>
                      <a:pt x="2363896" y="4613230"/>
                    </a:lnTo>
                    <a:lnTo>
                      <a:pt x="2382059" y="4600989"/>
                    </a:lnTo>
                    <a:lnTo>
                      <a:pt x="2394293" y="4582835"/>
                    </a:lnTo>
                    <a:lnTo>
                      <a:pt x="2398776" y="4560608"/>
                    </a:lnTo>
                    <a:lnTo>
                      <a:pt x="2398776" y="57150"/>
                    </a:lnTo>
                    <a:lnTo>
                      <a:pt x="2394293" y="34879"/>
                    </a:lnTo>
                    <a:lnTo>
                      <a:pt x="2382059" y="16716"/>
                    </a:lnTo>
                    <a:lnTo>
                      <a:pt x="2363896" y="4482"/>
                    </a:lnTo>
                    <a:lnTo>
                      <a:pt x="2341626" y="0"/>
                    </a:lnTo>
                    <a:close/>
                  </a:path>
                </a:pathLst>
              </a:custGeom>
              <a:solidFill>
                <a:srgbClr val="FFFFFF"/>
              </a:solidFill>
            </p:spPr>
            <p:txBody>
              <a:bodyPr wrap="square" lIns="0" tIns="0" rIns="0" bIns="0" rtlCol="0"/>
              <a:lstStyle/>
              <a:p>
                <a:endParaRPr/>
              </a:p>
            </p:txBody>
          </p:sp>
          <p:sp>
            <p:nvSpPr>
              <p:cNvPr id="31" name="object 26">
                <a:extLst>
                  <a:ext uri="{FF2B5EF4-FFF2-40B4-BE49-F238E27FC236}">
                    <a16:creationId xmlns:a16="http://schemas.microsoft.com/office/drawing/2014/main" id="{7821B6A7-CDE4-C4FE-178E-F9D4048DB004}"/>
                  </a:ext>
                </a:extLst>
              </p:cNvPr>
              <p:cNvSpPr/>
              <p:nvPr/>
            </p:nvSpPr>
            <p:spPr>
              <a:xfrm>
                <a:off x="6798564" y="1655063"/>
                <a:ext cx="1588135" cy="120650"/>
              </a:xfrm>
              <a:custGeom>
                <a:avLst/>
                <a:gdLst/>
                <a:ahLst/>
                <a:cxnLst/>
                <a:rect l="l" t="t" r="r" b="b"/>
                <a:pathLst>
                  <a:path w="1588134" h="120650">
                    <a:moveTo>
                      <a:pt x="161544" y="120396"/>
                    </a:moveTo>
                    <a:lnTo>
                      <a:pt x="80772" y="0"/>
                    </a:lnTo>
                    <a:lnTo>
                      <a:pt x="0" y="120396"/>
                    </a:lnTo>
                    <a:lnTo>
                      <a:pt x="161544" y="120396"/>
                    </a:lnTo>
                    <a:close/>
                  </a:path>
                  <a:path w="1588134" h="120650">
                    <a:moveTo>
                      <a:pt x="1588008" y="120396"/>
                    </a:moveTo>
                    <a:lnTo>
                      <a:pt x="1507236" y="0"/>
                    </a:lnTo>
                    <a:lnTo>
                      <a:pt x="1426464" y="120396"/>
                    </a:lnTo>
                    <a:lnTo>
                      <a:pt x="1588008" y="120396"/>
                    </a:lnTo>
                    <a:close/>
                  </a:path>
                </a:pathLst>
              </a:custGeom>
              <a:solidFill>
                <a:srgbClr val="50164A"/>
              </a:solidFill>
            </p:spPr>
            <p:txBody>
              <a:bodyPr wrap="square" lIns="0" tIns="0" rIns="0" bIns="0" rtlCol="0"/>
              <a:lstStyle/>
              <a:p>
                <a:endParaRPr/>
              </a:p>
            </p:txBody>
          </p:sp>
          <p:sp>
            <p:nvSpPr>
              <p:cNvPr id="33" name="object 27">
                <a:extLst>
                  <a:ext uri="{FF2B5EF4-FFF2-40B4-BE49-F238E27FC236}">
                    <a16:creationId xmlns:a16="http://schemas.microsoft.com/office/drawing/2014/main" id="{4CECC5A3-406D-7E1A-9F92-A227D6E60BDF}"/>
                  </a:ext>
                </a:extLst>
              </p:cNvPr>
              <p:cNvSpPr/>
              <p:nvPr/>
            </p:nvSpPr>
            <p:spPr>
              <a:xfrm>
                <a:off x="6882291" y="1655051"/>
                <a:ext cx="1423670" cy="669290"/>
              </a:xfrm>
              <a:custGeom>
                <a:avLst/>
                <a:gdLst/>
                <a:ahLst/>
                <a:cxnLst/>
                <a:rect l="l" t="t" r="r" b="b"/>
                <a:pathLst>
                  <a:path w="1423670" h="669289">
                    <a:moveTo>
                      <a:pt x="1423535" y="0"/>
                    </a:moveTo>
                    <a:lnTo>
                      <a:pt x="0" y="0"/>
                    </a:lnTo>
                    <a:lnTo>
                      <a:pt x="377132" y="668715"/>
                    </a:lnTo>
                    <a:lnTo>
                      <a:pt x="1043455" y="668715"/>
                    </a:lnTo>
                    <a:lnTo>
                      <a:pt x="1423535" y="5304"/>
                    </a:lnTo>
                    <a:lnTo>
                      <a:pt x="1423535" y="0"/>
                    </a:lnTo>
                    <a:close/>
                  </a:path>
                </a:pathLst>
              </a:custGeom>
              <a:solidFill>
                <a:srgbClr val="006CA5"/>
              </a:solidFill>
            </p:spPr>
            <p:txBody>
              <a:bodyPr wrap="square" lIns="0" tIns="0" rIns="0" bIns="0" rtlCol="0"/>
              <a:lstStyle/>
              <a:p>
                <a:endParaRPr/>
              </a:p>
            </p:txBody>
          </p:sp>
          <p:pic>
            <p:nvPicPr>
              <p:cNvPr id="34" name="object 28">
                <a:extLst>
                  <a:ext uri="{FF2B5EF4-FFF2-40B4-BE49-F238E27FC236}">
                    <a16:creationId xmlns:a16="http://schemas.microsoft.com/office/drawing/2014/main" id="{79E5666F-0D61-D2DF-201E-7EEF184F4409}"/>
                  </a:ext>
                </a:extLst>
              </p:cNvPr>
              <p:cNvPicPr/>
              <p:nvPr/>
            </p:nvPicPr>
            <p:blipFill>
              <a:blip r:embed="rId22" cstate="print"/>
              <a:stretch>
                <a:fillRect/>
              </a:stretch>
            </p:blipFill>
            <p:spPr>
              <a:xfrm>
                <a:off x="7600495" y="1722123"/>
                <a:ext cx="194764" cy="148432"/>
              </a:xfrm>
              <a:prstGeom prst="rect">
                <a:avLst/>
              </a:prstGeom>
            </p:spPr>
          </p:pic>
          <p:sp>
            <p:nvSpPr>
              <p:cNvPr id="35" name="object 29">
                <a:extLst>
                  <a:ext uri="{FF2B5EF4-FFF2-40B4-BE49-F238E27FC236}">
                    <a16:creationId xmlns:a16="http://schemas.microsoft.com/office/drawing/2014/main" id="{FE83409C-D9DA-0F74-9D94-C7B8C8FA7914}"/>
                  </a:ext>
                </a:extLst>
              </p:cNvPr>
              <p:cNvSpPr/>
              <p:nvPr/>
            </p:nvSpPr>
            <p:spPr>
              <a:xfrm>
                <a:off x="7388352" y="1766150"/>
                <a:ext cx="327025" cy="486409"/>
              </a:xfrm>
              <a:custGeom>
                <a:avLst/>
                <a:gdLst/>
                <a:ahLst/>
                <a:cxnLst/>
                <a:rect l="l" t="t" r="r" b="b"/>
                <a:pathLst>
                  <a:path w="327025" h="486410">
                    <a:moveTo>
                      <a:pt x="179350" y="0"/>
                    </a:moveTo>
                    <a:lnTo>
                      <a:pt x="157180" y="0"/>
                    </a:lnTo>
                    <a:lnTo>
                      <a:pt x="115402" y="5966"/>
                    </a:lnTo>
                    <a:lnTo>
                      <a:pt x="77856" y="22823"/>
                    </a:lnTo>
                    <a:lnTo>
                      <a:pt x="46044" y="49007"/>
                    </a:lnTo>
                    <a:lnTo>
                      <a:pt x="21463" y="82954"/>
                    </a:lnTo>
                    <a:lnTo>
                      <a:pt x="5615" y="123099"/>
                    </a:lnTo>
                    <a:lnTo>
                      <a:pt x="0" y="167881"/>
                    </a:lnTo>
                    <a:lnTo>
                      <a:pt x="3730" y="204526"/>
                    </a:lnTo>
                    <a:lnTo>
                      <a:pt x="32950" y="270380"/>
                    </a:lnTo>
                    <a:lnTo>
                      <a:pt x="89675" y="324509"/>
                    </a:lnTo>
                    <a:lnTo>
                      <a:pt x="89675" y="348049"/>
                    </a:lnTo>
                    <a:lnTo>
                      <a:pt x="83046" y="352034"/>
                    </a:lnTo>
                    <a:lnTo>
                      <a:pt x="77864" y="357649"/>
                    </a:lnTo>
                    <a:lnTo>
                      <a:pt x="74575" y="364431"/>
                    </a:lnTo>
                    <a:lnTo>
                      <a:pt x="74489" y="364608"/>
                    </a:lnTo>
                    <a:lnTo>
                      <a:pt x="91606" y="398214"/>
                    </a:lnTo>
                    <a:lnTo>
                      <a:pt x="89677" y="401285"/>
                    </a:lnTo>
                    <a:lnTo>
                      <a:pt x="89677" y="407428"/>
                    </a:lnTo>
                    <a:lnTo>
                      <a:pt x="90882" y="415585"/>
                    </a:lnTo>
                    <a:lnTo>
                      <a:pt x="94256" y="422783"/>
                    </a:lnTo>
                    <a:lnTo>
                      <a:pt x="99439" y="428446"/>
                    </a:lnTo>
                    <a:lnTo>
                      <a:pt x="106069" y="431998"/>
                    </a:lnTo>
                    <a:lnTo>
                      <a:pt x="112517" y="453431"/>
                    </a:lnTo>
                    <a:lnTo>
                      <a:pt x="125113" y="470642"/>
                    </a:lnTo>
                    <a:lnTo>
                      <a:pt x="142410" y="482094"/>
                    </a:lnTo>
                    <a:lnTo>
                      <a:pt x="162961" y="486253"/>
                    </a:lnTo>
                    <a:lnTo>
                      <a:pt x="183511" y="482094"/>
                    </a:lnTo>
                    <a:lnTo>
                      <a:pt x="200807" y="470642"/>
                    </a:lnTo>
                    <a:lnTo>
                      <a:pt x="202119" y="468849"/>
                    </a:lnTo>
                    <a:lnTo>
                      <a:pt x="162961" y="468849"/>
                    </a:lnTo>
                    <a:lnTo>
                      <a:pt x="149057" y="466146"/>
                    </a:lnTo>
                    <a:lnTo>
                      <a:pt x="137048" y="458741"/>
                    </a:lnTo>
                    <a:lnTo>
                      <a:pt x="128113" y="447689"/>
                    </a:lnTo>
                    <a:lnTo>
                      <a:pt x="123426" y="434045"/>
                    </a:lnTo>
                    <a:lnTo>
                      <a:pt x="219233" y="434045"/>
                    </a:lnTo>
                    <a:lnTo>
                      <a:pt x="219849" y="431998"/>
                    </a:lnTo>
                    <a:lnTo>
                      <a:pt x="226480" y="428446"/>
                    </a:lnTo>
                    <a:lnTo>
                      <a:pt x="231662" y="422783"/>
                    </a:lnTo>
                    <a:lnTo>
                      <a:pt x="234541" y="416641"/>
                    </a:lnTo>
                    <a:lnTo>
                      <a:pt x="108962" y="416641"/>
                    </a:lnTo>
                    <a:lnTo>
                      <a:pt x="106069" y="412546"/>
                    </a:lnTo>
                    <a:lnTo>
                      <a:pt x="106069" y="403332"/>
                    </a:lnTo>
                    <a:lnTo>
                      <a:pt x="108962" y="399238"/>
                    </a:lnTo>
                    <a:lnTo>
                      <a:pt x="234955" y="399238"/>
                    </a:lnTo>
                    <a:lnTo>
                      <a:pt x="234313" y="398214"/>
                    </a:lnTo>
                    <a:lnTo>
                      <a:pt x="241653" y="394647"/>
                    </a:lnTo>
                    <a:lnTo>
                      <a:pt x="247456" y="388873"/>
                    </a:lnTo>
                    <a:lnTo>
                      <a:pt x="251034" y="381835"/>
                    </a:lnTo>
                    <a:lnTo>
                      <a:pt x="93534" y="381835"/>
                    </a:lnTo>
                    <a:lnTo>
                      <a:pt x="89677" y="377741"/>
                    </a:lnTo>
                    <a:lnTo>
                      <a:pt x="89677" y="368527"/>
                    </a:lnTo>
                    <a:lnTo>
                      <a:pt x="93534" y="364431"/>
                    </a:lnTo>
                    <a:lnTo>
                      <a:pt x="251350" y="364431"/>
                    </a:lnTo>
                    <a:lnTo>
                      <a:pt x="248058" y="357649"/>
                    </a:lnTo>
                    <a:lnTo>
                      <a:pt x="242872" y="352034"/>
                    </a:lnTo>
                    <a:lnTo>
                      <a:pt x="236240" y="348049"/>
                    </a:lnTo>
                    <a:lnTo>
                      <a:pt x="236240" y="347027"/>
                    </a:lnTo>
                    <a:lnTo>
                      <a:pt x="106069" y="347027"/>
                    </a:lnTo>
                    <a:lnTo>
                      <a:pt x="106069" y="316312"/>
                    </a:lnTo>
                    <a:lnTo>
                      <a:pt x="67499" y="283565"/>
                    </a:lnTo>
                    <a:lnTo>
                      <a:pt x="30736" y="234039"/>
                    </a:lnTo>
                    <a:lnTo>
                      <a:pt x="16391" y="172995"/>
                    </a:lnTo>
                    <a:lnTo>
                      <a:pt x="80997" y="172995"/>
                    </a:lnTo>
                    <a:lnTo>
                      <a:pt x="80997" y="155591"/>
                    </a:lnTo>
                    <a:lnTo>
                      <a:pt x="16391" y="155591"/>
                    </a:lnTo>
                    <a:lnTo>
                      <a:pt x="26126" y="111739"/>
                    </a:lnTo>
                    <a:lnTo>
                      <a:pt x="47063" y="73783"/>
                    </a:lnTo>
                    <a:lnTo>
                      <a:pt x="77210" y="43934"/>
                    </a:lnTo>
                    <a:lnTo>
                      <a:pt x="114579" y="24404"/>
                    </a:lnTo>
                    <a:lnTo>
                      <a:pt x="157180" y="17402"/>
                    </a:lnTo>
                    <a:lnTo>
                      <a:pt x="179350" y="17402"/>
                    </a:lnTo>
                    <a:lnTo>
                      <a:pt x="179350" y="0"/>
                    </a:lnTo>
                    <a:close/>
                  </a:path>
                  <a:path w="327025" h="486410">
                    <a:moveTo>
                      <a:pt x="219233" y="434045"/>
                    </a:moveTo>
                    <a:lnTo>
                      <a:pt x="203460" y="434045"/>
                    </a:lnTo>
                    <a:lnTo>
                      <a:pt x="198217" y="447689"/>
                    </a:lnTo>
                    <a:lnTo>
                      <a:pt x="188995" y="458741"/>
                    </a:lnTo>
                    <a:lnTo>
                      <a:pt x="176881" y="466146"/>
                    </a:lnTo>
                    <a:lnTo>
                      <a:pt x="162961" y="468849"/>
                    </a:lnTo>
                    <a:lnTo>
                      <a:pt x="202119" y="468849"/>
                    </a:lnTo>
                    <a:lnTo>
                      <a:pt x="213402" y="453431"/>
                    </a:lnTo>
                    <a:lnTo>
                      <a:pt x="219233" y="434045"/>
                    </a:lnTo>
                    <a:close/>
                  </a:path>
                  <a:path w="327025" h="486410">
                    <a:moveTo>
                      <a:pt x="234955" y="399238"/>
                    </a:moveTo>
                    <a:lnTo>
                      <a:pt x="216960" y="399238"/>
                    </a:lnTo>
                    <a:lnTo>
                      <a:pt x="219849" y="403332"/>
                    </a:lnTo>
                    <a:lnTo>
                      <a:pt x="219849" y="412546"/>
                    </a:lnTo>
                    <a:lnTo>
                      <a:pt x="216960" y="416641"/>
                    </a:lnTo>
                    <a:lnTo>
                      <a:pt x="234541" y="416641"/>
                    </a:lnTo>
                    <a:lnTo>
                      <a:pt x="235035" y="415585"/>
                    </a:lnTo>
                    <a:lnTo>
                      <a:pt x="236240" y="407428"/>
                    </a:lnTo>
                    <a:lnTo>
                      <a:pt x="236240" y="401285"/>
                    </a:lnTo>
                    <a:lnTo>
                      <a:pt x="234955" y="399238"/>
                    </a:lnTo>
                    <a:close/>
                  </a:path>
                  <a:path w="327025" h="486410">
                    <a:moveTo>
                      <a:pt x="251350" y="364431"/>
                    </a:moveTo>
                    <a:lnTo>
                      <a:pt x="233349" y="364431"/>
                    </a:lnTo>
                    <a:lnTo>
                      <a:pt x="236240" y="368527"/>
                    </a:lnTo>
                    <a:lnTo>
                      <a:pt x="236240" y="377741"/>
                    </a:lnTo>
                    <a:lnTo>
                      <a:pt x="233349" y="381835"/>
                    </a:lnTo>
                    <a:lnTo>
                      <a:pt x="251034" y="381835"/>
                    </a:lnTo>
                    <a:lnTo>
                      <a:pt x="251270" y="381371"/>
                    </a:lnTo>
                    <a:lnTo>
                      <a:pt x="252642" y="372621"/>
                    </a:lnTo>
                    <a:lnTo>
                      <a:pt x="251435" y="364608"/>
                    </a:lnTo>
                    <a:lnTo>
                      <a:pt x="251350" y="364431"/>
                    </a:lnTo>
                    <a:close/>
                  </a:path>
                  <a:path w="327025" h="486410">
                    <a:moveTo>
                      <a:pt x="179350" y="172995"/>
                    </a:moveTo>
                    <a:lnTo>
                      <a:pt x="162959" y="172995"/>
                    </a:lnTo>
                    <a:lnTo>
                      <a:pt x="162961" y="207801"/>
                    </a:lnTo>
                    <a:lnTo>
                      <a:pt x="150111" y="210504"/>
                    </a:lnTo>
                    <a:lnTo>
                      <a:pt x="139702" y="217911"/>
                    </a:lnTo>
                    <a:lnTo>
                      <a:pt x="132727" y="228964"/>
                    </a:lnTo>
                    <a:lnTo>
                      <a:pt x="130181" y="242608"/>
                    </a:lnTo>
                    <a:lnTo>
                      <a:pt x="132727" y="256251"/>
                    </a:lnTo>
                    <a:lnTo>
                      <a:pt x="139702" y="267304"/>
                    </a:lnTo>
                    <a:lnTo>
                      <a:pt x="150111" y="274711"/>
                    </a:lnTo>
                    <a:lnTo>
                      <a:pt x="162961" y="277414"/>
                    </a:lnTo>
                    <a:lnTo>
                      <a:pt x="162961" y="347027"/>
                    </a:lnTo>
                    <a:lnTo>
                      <a:pt x="179350" y="347027"/>
                    </a:lnTo>
                    <a:lnTo>
                      <a:pt x="179350" y="260010"/>
                    </a:lnTo>
                    <a:lnTo>
                      <a:pt x="154278" y="260010"/>
                    </a:lnTo>
                    <a:lnTo>
                      <a:pt x="146570" y="252850"/>
                    </a:lnTo>
                    <a:lnTo>
                      <a:pt x="146570" y="233401"/>
                    </a:lnTo>
                    <a:lnTo>
                      <a:pt x="154278" y="225205"/>
                    </a:lnTo>
                    <a:lnTo>
                      <a:pt x="179350" y="225205"/>
                    </a:lnTo>
                    <a:lnTo>
                      <a:pt x="179350" y="172995"/>
                    </a:lnTo>
                    <a:close/>
                  </a:path>
                  <a:path w="327025" h="486410">
                    <a:moveTo>
                      <a:pt x="272522" y="138188"/>
                    </a:moveTo>
                    <a:lnTo>
                      <a:pt x="253606" y="138188"/>
                    </a:lnTo>
                    <a:lnTo>
                      <a:pt x="261312" y="146385"/>
                    </a:lnTo>
                    <a:lnTo>
                      <a:pt x="261312" y="172995"/>
                    </a:lnTo>
                    <a:lnTo>
                      <a:pt x="310494" y="172995"/>
                    </a:lnTo>
                    <a:lnTo>
                      <a:pt x="306019" y="204526"/>
                    </a:lnTo>
                    <a:lnTo>
                      <a:pt x="295667" y="234039"/>
                    </a:lnTo>
                    <a:lnTo>
                      <a:pt x="279710" y="260673"/>
                    </a:lnTo>
                    <a:lnTo>
                      <a:pt x="258423" y="283565"/>
                    </a:lnTo>
                    <a:lnTo>
                      <a:pt x="219849" y="316312"/>
                    </a:lnTo>
                    <a:lnTo>
                      <a:pt x="219849" y="347027"/>
                    </a:lnTo>
                    <a:lnTo>
                      <a:pt x="236240" y="347027"/>
                    </a:lnTo>
                    <a:lnTo>
                      <a:pt x="236240" y="324509"/>
                    </a:lnTo>
                    <a:lnTo>
                      <a:pt x="269032" y="296863"/>
                    </a:lnTo>
                    <a:lnTo>
                      <a:pt x="293532" y="270380"/>
                    </a:lnTo>
                    <a:lnTo>
                      <a:pt x="311701" y="239287"/>
                    </a:lnTo>
                    <a:lnTo>
                      <a:pt x="322999" y="204736"/>
                    </a:lnTo>
                    <a:lnTo>
                      <a:pt x="326885" y="167881"/>
                    </a:lnTo>
                    <a:lnTo>
                      <a:pt x="326885" y="155591"/>
                    </a:lnTo>
                    <a:lnTo>
                      <a:pt x="277701" y="155591"/>
                    </a:lnTo>
                    <a:lnTo>
                      <a:pt x="275155" y="142380"/>
                    </a:lnTo>
                    <a:lnTo>
                      <a:pt x="272522" y="138188"/>
                    </a:lnTo>
                    <a:close/>
                  </a:path>
                  <a:path w="327025" h="486410">
                    <a:moveTo>
                      <a:pt x="124999" y="138188"/>
                    </a:moveTo>
                    <a:lnTo>
                      <a:pt x="107032" y="138188"/>
                    </a:lnTo>
                    <a:lnTo>
                      <a:pt x="113782" y="146385"/>
                    </a:lnTo>
                    <a:lnTo>
                      <a:pt x="113782" y="172995"/>
                    </a:lnTo>
                    <a:lnTo>
                      <a:pt x="228532" y="172995"/>
                    </a:lnTo>
                    <a:lnTo>
                      <a:pt x="228532" y="155591"/>
                    </a:lnTo>
                    <a:lnTo>
                      <a:pt x="130181" y="155591"/>
                    </a:lnTo>
                    <a:lnTo>
                      <a:pt x="127633" y="142380"/>
                    </a:lnTo>
                    <a:lnTo>
                      <a:pt x="124999" y="138188"/>
                    </a:lnTo>
                    <a:close/>
                  </a:path>
                  <a:path w="327025" h="486410">
                    <a:moveTo>
                      <a:pt x="97391" y="120785"/>
                    </a:moveTo>
                    <a:lnTo>
                      <a:pt x="84945" y="123633"/>
                    </a:lnTo>
                    <a:lnTo>
                      <a:pt x="74489" y="131279"/>
                    </a:lnTo>
                    <a:lnTo>
                      <a:pt x="67287" y="142380"/>
                    </a:lnTo>
                    <a:lnTo>
                      <a:pt x="64606" y="155591"/>
                    </a:lnTo>
                    <a:lnTo>
                      <a:pt x="80997" y="155591"/>
                    </a:lnTo>
                    <a:lnTo>
                      <a:pt x="80997" y="146385"/>
                    </a:lnTo>
                    <a:lnTo>
                      <a:pt x="88711" y="138188"/>
                    </a:lnTo>
                    <a:lnTo>
                      <a:pt x="124999" y="138188"/>
                    </a:lnTo>
                    <a:lnTo>
                      <a:pt x="120656" y="131279"/>
                    </a:lnTo>
                    <a:lnTo>
                      <a:pt x="110243" y="123633"/>
                    </a:lnTo>
                    <a:lnTo>
                      <a:pt x="97391" y="120785"/>
                    </a:lnTo>
                    <a:close/>
                  </a:path>
                  <a:path w="327025" h="486410">
                    <a:moveTo>
                      <a:pt x="179350" y="17402"/>
                    </a:moveTo>
                    <a:lnTo>
                      <a:pt x="162959" y="17402"/>
                    </a:lnTo>
                    <a:lnTo>
                      <a:pt x="162959" y="60392"/>
                    </a:lnTo>
                    <a:lnTo>
                      <a:pt x="150111" y="63095"/>
                    </a:lnTo>
                    <a:lnTo>
                      <a:pt x="139702" y="70502"/>
                    </a:lnTo>
                    <a:lnTo>
                      <a:pt x="132727" y="81555"/>
                    </a:lnTo>
                    <a:lnTo>
                      <a:pt x="130181" y="95199"/>
                    </a:lnTo>
                    <a:lnTo>
                      <a:pt x="132727" y="108842"/>
                    </a:lnTo>
                    <a:lnTo>
                      <a:pt x="139702" y="119895"/>
                    </a:lnTo>
                    <a:lnTo>
                      <a:pt x="150111" y="127301"/>
                    </a:lnTo>
                    <a:lnTo>
                      <a:pt x="162959" y="130004"/>
                    </a:lnTo>
                    <a:lnTo>
                      <a:pt x="162959" y="155591"/>
                    </a:lnTo>
                    <a:lnTo>
                      <a:pt x="179350" y="155591"/>
                    </a:lnTo>
                    <a:lnTo>
                      <a:pt x="179350" y="112602"/>
                    </a:lnTo>
                    <a:lnTo>
                      <a:pt x="154276" y="112602"/>
                    </a:lnTo>
                    <a:lnTo>
                      <a:pt x="146570" y="104405"/>
                    </a:lnTo>
                    <a:lnTo>
                      <a:pt x="146570" y="85978"/>
                    </a:lnTo>
                    <a:lnTo>
                      <a:pt x="154276" y="77795"/>
                    </a:lnTo>
                    <a:lnTo>
                      <a:pt x="179350" y="77795"/>
                    </a:lnTo>
                    <a:lnTo>
                      <a:pt x="179350" y="17402"/>
                    </a:lnTo>
                    <a:close/>
                  </a:path>
                  <a:path w="327025" h="486410">
                    <a:moveTo>
                      <a:pt x="244923" y="120785"/>
                    </a:moveTo>
                    <a:lnTo>
                      <a:pt x="232073" y="123633"/>
                    </a:lnTo>
                    <a:lnTo>
                      <a:pt x="221664" y="131279"/>
                    </a:lnTo>
                    <a:lnTo>
                      <a:pt x="214689" y="142380"/>
                    </a:lnTo>
                    <a:lnTo>
                      <a:pt x="212143" y="155591"/>
                    </a:lnTo>
                    <a:lnTo>
                      <a:pt x="228532" y="155591"/>
                    </a:lnTo>
                    <a:lnTo>
                      <a:pt x="228532" y="146385"/>
                    </a:lnTo>
                    <a:lnTo>
                      <a:pt x="235276" y="138188"/>
                    </a:lnTo>
                    <a:lnTo>
                      <a:pt x="272522" y="138188"/>
                    </a:lnTo>
                    <a:lnTo>
                      <a:pt x="268181" y="131279"/>
                    </a:lnTo>
                    <a:lnTo>
                      <a:pt x="257771" y="123633"/>
                    </a:lnTo>
                    <a:lnTo>
                      <a:pt x="244923" y="120785"/>
                    </a:lnTo>
                    <a:close/>
                  </a:path>
                </a:pathLst>
              </a:custGeom>
              <a:solidFill>
                <a:srgbClr val="FFFFFF"/>
              </a:solidFill>
            </p:spPr>
            <p:txBody>
              <a:bodyPr wrap="square" lIns="0" tIns="0" rIns="0" bIns="0" rtlCol="0"/>
              <a:lstStyle/>
              <a:p>
                <a:endParaRPr/>
              </a:p>
            </p:txBody>
          </p:sp>
        </p:grpSp>
        <p:grpSp>
          <p:nvGrpSpPr>
            <p:cNvPr id="11" name="object 30">
              <a:extLst>
                <a:ext uri="{FF2B5EF4-FFF2-40B4-BE49-F238E27FC236}">
                  <a16:creationId xmlns:a16="http://schemas.microsoft.com/office/drawing/2014/main" id="{B1C61B78-F7AE-8A1C-8203-F0502FA7A87E}"/>
                </a:ext>
              </a:extLst>
            </p:cNvPr>
            <p:cNvGrpSpPr/>
            <p:nvPr/>
          </p:nvGrpSpPr>
          <p:grpSpPr>
            <a:xfrm>
              <a:off x="720851" y="1623060"/>
              <a:ext cx="2649855" cy="4912995"/>
              <a:chOff x="720851" y="1623060"/>
              <a:chExt cx="2649855" cy="4912995"/>
            </a:xfrm>
          </p:grpSpPr>
          <p:pic>
            <p:nvPicPr>
              <p:cNvPr id="19" name="object 31">
                <a:extLst>
                  <a:ext uri="{FF2B5EF4-FFF2-40B4-BE49-F238E27FC236}">
                    <a16:creationId xmlns:a16="http://schemas.microsoft.com/office/drawing/2014/main" id="{DDC25CF2-4F9D-B010-35E4-6221457ADE92}"/>
                  </a:ext>
                </a:extLst>
              </p:cNvPr>
              <p:cNvPicPr/>
              <p:nvPr/>
            </p:nvPicPr>
            <p:blipFill>
              <a:blip r:embed="rId16" cstate="print"/>
              <a:stretch>
                <a:fillRect/>
              </a:stretch>
            </p:blipFill>
            <p:spPr>
              <a:xfrm>
                <a:off x="720851" y="1623060"/>
                <a:ext cx="2649474" cy="4912614"/>
              </a:xfrm>
              <a:prstGeom prst="rect">
                <a:avLst/>
              </a:prstGeom>
            </p:spPr>
          </p:pic>
          <p:sp>
            <p:nvSpPr>
              <p:cNvPr id="20" name="object 32">
                <a:extLst>
                  <a:ext uri="{FF2B5EF4-FFF2-40B4-BE49-F238E27FC236}">
                    <a16:creationId xmlns:a16="http://schemas.microsoft.com/office/drawing/2014/main" id="{C8046B6C-98E6-7DD6-F79B-0C1E70370C5A}"/>
                  </a:ext>
                </a:extLst>
              </p:cNvPr>
              <p:cNvSpPr/>
              <p:nvPr/>
            </p:nvSpPr>
            <p:spPr>
              <a:xfrm>
                <a:off x="850391" y="1773936"/>
                <a:ext cx="2397760" cy="4617720"/>
              </a:xfrm>
              <a:custGeom>
                <a:avLst/>
                <a:gdLst/>
                <a:ahLst/>
                <a:cxnLst/>
                <a:rect l="l" t="t" r="r" b="b"/>
                <a:pathLst>
                  <a:path w="2397760" h="4617720">
                    <a:moveTo>
                      <a:pt x="2340229" y="0"/>
                    </a:moveTo>
                    <a:lnTo>
                      <a:pt x="57086" y="0"/>
                    </a:lnTo>
                    <a:lnTo>
                      <a:pt x="34863" y="4480"/>
                    </a:lnTo>
                    <a:lnTo>
                      <a:pt x="16717" y="16700"/>
                    </a:lnTo>
                    <a:lnTo>
                      <a:pt x="4485" y="34825"/>
                    </a:lnTo>
                    <a:lnTo>
                      <a:pt x="0" y="57023"/>
                    </a:lnTo>
                    <a:lnTo>
                      <a:pt x="0" y="4560633"/>
                    </a:lnTo>
                    <a:lnTo>
                      <a:pt x="4485" y="4582856"/>
                    </a:lnTo>
                    <a:lnTo>
                      <a:pt x="16717" y="4601002"/>
                    </a:lnTo>
                    <a:lnTo>
                      <a:pt x="34863" y="4613234"/>
                    </a:lnTo>
                    <a:lnTo>
                      <a:pt x="57086"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21" name="object 33">
                <a:extLst>
                  <a:ext uri="{FF2B5EF4-FFF2-40B4-BE49-F238E27FC236}">
                    <a16:creationId xmlns:a16="http://schemas.microsoft.com/office/drawing/2014/main" id="{462682AC-2C81-DA78-B6DF-B25DE8B9A653}"/>
                  </a:ext>
                </a:extLst>
              </p:cNvPr>
              <p:cNvSpPr/>
              <p:nvPr/>
            </p:nvSpPr>
            <p:spPr>
              <a:xfrm>
                <a:off x="1255776" y="1655063"/>
                <a:ext cx="1586865" cy="120650"/>
              </a:xfrm>
              <a:custGeom>
                <a:avLst/>
                <a:gdLst/>
                <a:ahLst/>
                <a:cxnLst/>
                <a:rect l="l" t="t" r="r" b="b"/>
                <a:pathLst>
                  <a:path w="1586864" h="120650">
                    <a:moveTo>
                      <a:pt x="161544" y="120396"/>
                    </a:moveTo>
                    <a:lnTo>
                      <a:pt x="80772" y="0"/>
                    </a:lnTo>
                    <a:lnTo>
                      <a:pt x="0" y="120396"/>
                    </a:lnTo>
                    <a:lnTo>
                      <a:pt x="161544" y="120396"/>
                    </a:lnTo>
                    <a:close/>
                  </a:path>
                  <a:path w="1586864"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22" name="object 34">
                <a:extLst>
                  <a:ext uri="{FF2B5EF4-FFF2-40B4-BE49-F238E27FC236}">
                    <a16:creationId xmlns:a16="http://schemas.microsoft.com/office/drawing/2014/main" id="{351B20C0-449F-15D7-1C31-3463FCE6ADB3}"/>
                  </a:ext>
                </a:extLst>
              </p:cNvPr>
              <p:cNvSpPr/>
              <p:nvPr/>
            </p:nvSpPr>
            <p:spPr>
              <a:xfrm>
                <a:off x="1339511" y="1655063"/>
                <a:ext cx="1423670" cy="669290"/>
              </a:xfrm>
              <a:custGeom>
                <a:avLst/>
                <a:gdLst/>
                <a:ahLst/>
                <a:cxnLst/>
                <a:rect l="l" t="t" r="r" b="b"/>
                <a:pathLst>
                  <a:path w="1423670" h="669289">
                    <a:moveTo>
                      <a:pt x="1423500" y="0"/>
                    </a:moveTo>
                    <a:lnTo>
                      <a:pt x="0" y="0"/>
                    </a:lnTo>
                    <a:lnTo>
                      <a:pt x="377124" y="668703"/>
                    </a:lnTo>
                    <a:lnTo>
                      <a:pt x="1043447" y="668703"/>
                    </a:lnTo>
                    <a:lnTo>
                      <a:pt x="1423500" y="5338"/>
                    </a:lnTo>
                    <a:lnTo>
                      <a:pt x="1423500" y="0"/>
                    </a:lnTo>
                    <a:close/>
                  </a:path>
                </a:pathLst>
              </a:custGeom>
              <a:solidFill>
                <a:srgbClr val="006CA5"/>
              </a:solidFill>
            </p:spPr>
            <p:txBody>
              <a:bodyPr wrap="square" lIns="0" tIns="0" rIns="0" bIns="0" rtlCol="0"/>
              <a:lstStyle/>
              <a:p>
                <a:endParaRPr/>
              </a:p>
            </p:txBody>
          </p:sp>
          <p:sp>
            <p:nvSpPr>
              <p:cNvPr id="28" name="object 35">
                <a:extLst>
                  <a:ext uri="{FF2B5EF4-FFF2-40B4-BE49-F238E27FC236}">
                    <a16:creationId xmlns:a16="http://schemas.microsoft.com/office/drawing/2014/main" id="{5A1670EA-D095-E45E-F360-2A0CDA39ECD5}"/>
                  </a:ext>
                </a:extLst>
              </p:cNvPr>
              <p:cNvSpPr/>
              <p:nvPr/>
            </p:nvSpPr>
            <p:spPr>
              <a:xfrm>
                <a:off x="1853184" y="1792230"/>
                <a:ext cx="393700" cy="421005"/>
              </a:xfrm>
              <a:custGeom>
                <a:avLst/>
                <a:gdLst/>
                <a:ahLst/>
                <a:cxnLst/>
                <a:rect l="l" t="t" r="r" b="b"/>
                <a:pathLst>
                  <a:path w="393700" h="421005">
                    <a:moveTo>
                      <a:pt x="232395" y="0"/>
                    </a:moveTo>
                    <a:lnTo>
                      <a:pt x="166503" y="0"/>
                    </a:lnTo>
                    <a:lnTo>
                      <a:pt x="158840" y="758"/>
                    </a:lnTo>
                    <a:lnTo>
                      <a:pt x="122026" y="12256"/>
                    </a:lnTo>
                    <a:lnTo>
                      <a:pt x="87897" y="31418"/>
                    </a:lnTo>
                    <a:lnTo>
                      <a:pt x="57255" y="58244"/>
                    </a:lnTo>
                    <a:lnTo>
                      <a:pt x="32609" y="90484"/>
                    </a:lnTo>
                    <a:lnTo>
                      <a:pt x="14672" y="126841"/>
                    </a:lnTo>
                    <a:lnTo>
                      <a:pt x="3712" y="166457"/>
                    </a:lnTo>
                    <a:lnTo>
                      <a:pt x="0" y="208473"/>
                    </a:lnTo>
                    <a:lnTo>
                      <a:pt x="3712" y="249907"/>
                    </a:lnTo>
                    <a:lnTo>
                      <a:pt x="14672" y="289327"/>
                    </a:lnTo>
                    <a:lnTo>
                      <a:pt x="32609" y="325874"/>
                    </a:lnTo>
                    <a:lnTo>
                      <a:pt x="57255" y="358686"/>
                    </a:lnTo>
                    <a:lnTo>
                      <a:pt x="87897" y="385240"/>
                    </a:lnTo>
                    <a:lnTo>
                      <a:pt x="122026" y="404800"/>
                    </a:lnTo>
                    <a:lnTo>
                      <a:pt x="158840" y="416887"/>
                    </a:lnTo>
                    <a:lnTo>
                      <a:pt x="193742" y="420617"/>
                    </a:lnTo>
                    <a:lnTo>
                      <a:pt x="201376" y="420617"/>
                    </a:lnTo>
                    <a:lnTo>
                      <a:pt x="236762" y="416887"/>
                    </a:lnTo>
                    <a:lnTo>
                      <a:pt x="273757" y="404800"/>
                    </a:lnTo>
                    <a:lnTo>
                      <a:pt x="291718" y="394453"/>
                    </a:lnTo>
                    <a:lnTo>
                      <a:pt x="197533" y="394453"/>
                    </a:lnTo>
                    <a:lnTo>
                      <a:pt x="151534" y="387772"/>
                    </a:lnTo>
                    <a:lnTo>
                      <a:pt x="110094" y="368943"/>
                    </a:lnTo>
                    <a:lnTo>
                      <a:pt x="74909" y="339782"/>
                    </a:lnTo>
                    <a:lnTo>
                      <a:pt x="47677" y="302105"/>
                    </a:lnTo>
                    <a:lnTo>
                      <a:pt x="30093" y="257729"/>
                    </a:lnTo>
                    <a:lnTo>
                      <a:pt x="23855" y="208473"/>
                    </a:lnTo>
                    <a:lnTo>
                      <a:pt x="29894" y="160441"/>
                    </a:lnTo>
                    <a:lnTo>
                      <a:pt x="30017" y="159463"/>
                    </a:lnTo>
                    <a:lnTo>
                      <a:pt x="47677" y="114378"/>
                    </a:lnTo>
                    <a:lnTo>
                      <a:pt x="74909" y="76769"/>
                    </a:lnTo>
                    <a:lnTo>
                      <a:pt x="110094" y="47762"/>
                    </a:lnTo>
                    <a:lnTo>
                      <a:pt x="151534" y="29088"/>
                    </a:lnTo>
                    <a:lnTo>
                      <a:pt x="197533" y="22478"/>
                    </a:lnTo>
                    <a:lnTo>
                      <a:pt x="261882" y="22478"/>
                    </a:lnTo>
                    <a:lnTo>
                      <a:pt x="262425" y="20439"/>
                    </a:lnTo>
                    <a:lnTo>
                      <a:pt x="263377" y="19419"/>
                    </a:lnTo>
                    <a:lnTo>
                      <a:pt x="263377" y="11233"/>
                    </a:lnTo>
                    <a:lnTo>
                      <a:pt x="259567" y="6134"/>
                    </a:lnTo>
                    <a:lnTo>
                      <a:pt x="253839" y="4080"/>
                    </a:lnTo>
                    <a:lnTo>
                      <a:pt x="240075" y="1241"/>
                    </a:lnTo>
                    <a:lnTo>
                      <a:pt x="232395" y="0"/>
                    </a:lnTo>
                    <a:close/>
                  </a:path>
                  <a:path w="393700" h="421005">
                    <a:moveTo>
                      <a:pt x="378849" y="136928"/>
                    </a:moveTo>
                    <a:lnTo>
                      <a:pt x="373122" y="138982"/>
                    </a:lnTo>
                    <a:lnTo>
                      <a:pt x="366441" y="141022"/>
                    </a:lnTo>
                    <a:lnTo>
                      <a:pt x="362620" y="148174"/>
                    </a:lnTo>
                    <a:lnTo>
                      <a:pt x="370843" y="194848"/>
                    </a:lnTo>
                    <a:lnTo>
                      <a:pt x="370936" y="198247"/>
                    </a:lnTo>
                    <a:lnTo>
                      <a:pt x="370992" y="200286"/>
                    </a:lnTo>
                    <a:lnTo>
                      <a:pt x="371104" y="204379"/>
                    </a:lnTo>
                    <a:lnTo>
                      <a:pt x="371217" y="208473"/>
                    </a:lnTo>
                    <a:lnTo>
                      <a:pt x="365095" y="257326"/>
                    </a:lnTo>
                    <a:lnTo>
                      <a:pt x="347606" y="302105"/>
                    </a:lnTo>
                    <a:lnTo>
                      <a:pt x="320519" y="339782"/>
                    </a:lnTo>
                    <a:lnTo>
                      <a:pt x="285400" y="368943"/>
                    </a:lnTo>
                    <a:lnTo>
                      <a:pt x="243865" y="387772"/>
                    </a:lnTo>
                    <a:lnTo>
                      <a:pt x="197533" y="394453"/>
                    </a:lnTo>
                    <a:lnTo>
                      <a:pt x="291718" y="394453"/>
                    </a:lnTo>
                    <a:lnTo>
                      <a:pt x="337818" y="358686"/>
                    </a:lnTo>
                    <a:lnTo>
                      <a:pt x="363011" y="325874"/>
                    </a:lnTo>
                    <a:lnTo>
                      <a:pt x="381229" y="289327"/>
                    </a:lnTo>
                    <a:lnTo>
                      <a:pt x="392291" y="249907"/>
                    </a:lnTo>
                    <a:lnTo>
                      <a:pt x="393199" y="239813"/>
                    </a:lnTo>
                    <a:lnTo>
                      <a:pt x="393199" y="172971"/>
                    </a:lnTo>
                    <a:lnTo>
                      <a:pt x="391593" y="162914"/>
                    </a:lnTo>
                    <a:lnTo>
                      <a:pt x="388386" y="148174"/>
                    </a:lnTo>
                    <a:lnTo>
                      <a:pt x="386481" y="141022"/>
                    </a:lnTo>
                    <a:lnTo>
                      <a:pt x="378849" y="136928"/>
                    </a:lnTo>
                    <a:close/>
                  </a:path>
                  <a:path w="393700" h="421005">
                    <a:moveTo>
                      <a:pt x="197533" y="61318"/>
                    </a:moveTo>
                    <a:lnTo>
                      <a:pt x="154392" y="68871"/>
                    </a:lnTo>
                    <a:lnTo>
                      <a:pt x="118190" y="89158"/>
                    </a:lnTo>
                    <a:lnTo>
                      <a:pt x="87395" y="121795"/>
                    </a:lnTo>
                    <a:lnTo>
                      <a:pt x="68027" y="162165"/>
                    </a:lnTo>
                    <a:lnTo>
                      <a:pt x="61073" y="208473"/>
                    </a:lnTo>
                    <a:lnTo>
                      <a:pt x="67310" y="249907"/>
                    </a:lnTo>
                    <a:lnTo>
                      <a:pt x="87395" y="294781"/>
                    </a:lnTo>
                    <a:lnTo>
                      <a:pt x="116931" y="326410"/>
                    </a:lnTo>
                    <a:lnTo>
                      <a:pt x="154392" y="347150"/>
                    </a:lnTo>
                    <a:lnTo>
                      <a:pt x="197533" y="354597"/>
                    </a:lnTo>
                    <a:lnTo>
                      <a:pt x="240775" y="347150"/>
                    </a:lnTo>
                    <a:lnTo>
                      <a:pt x="275532" y="328028"/>
                    </a:lnTo>
                    <a:lnTo>
                      <a:pt x="197533" y="328028"/>
                    </a:lnTo>
                    <a:lnTo>
                      <a:pt x="154324" y="318544"/>
                    </a:lnTo>
                    <a:lnTo>
                      <a:pt x="118808" y="292774"/>
                    </a:lnTo>
                    <a:lnTo>
                      <a:pt x="94742" y="254743"/>
                    </a:lnTo>
                    <a:lnTo>
                      <a:pt x="85885" y="208473"/>
                    </a:lnTo>
                    <a:lnTo>
                      <a:pt x="94494" y="162914"/>
                    </a:lnTo>
                    <a:lnTo>
                      <a:pt x="94576" y="162481"/>
                    </a:lnTo>
                    <a:lnTo>
                      <a:pt x="118808" y="123263"/>
                    </a:lnTo>
                    <a:lnTo>
                      <a:pt x="154324" y="97378"/>
                    </a:lnTo>
                    <a:lnTo>
                      <a:pt x="197533" y="87877"/>
                    </a:lnTo>
                    <a:lnTo>
                      <a:pt x="241706" y="87877"/>
                    </a:lnTo>
                    <a:lnTo>
                      <a:pt x="242385" y="82777"/>
                    </a:lnTo>
                    <a:lnTo>
                      <a:pt x="243338" y="81743"/>
                    </a:lnTo>
                    <a:lnTo>
                      <a:pt x="243338" y="73571"/>
                    </a:lnTo>
                    <a:lnTo>
                      <a:pt x="239528" y="68470"/>
                    </a:lnTo>
                    <a:lnTo>
                      <a:pt x="233801" y="66418"/>
                    </a:lnTo>
                    <a:lnTo>
                      <a:pt x="225046" y="64330"/>
                    </a:lnTo>
                    <a:lnTo>
                      <a:pt x="216297" y="62769"/>
                    </a:lnTo>
                    <a:lnTo>
                      <a:pt x="216456" y="62769"/>
                    </a:lnTo>
                    <a:lnTo>
                      <a:pt x="206823" y="61684"/>
                    </a:lnTo>
                    <a:lnTo>
                      <a:pt x="197533" y="61318"/>
                    </a:lnTo>
                    <a:close/>
                  </a:path>
                  <a:path w="393700" h="421005">
                    <a:moveTo>
                      <a:pt x="321589" y="158388"/>
                    </a:moveTo>
                    <a:lnTo>
                      <a:pt x="314910" y="160441"/>
                    </a:lnTo>
                    <a:lnTo>
                      <a:pt x="308230" y="161461"/>
                    </a:lnTo>
                    <a:lnTo>
                      <a:pt x="304407" y="169633"/>
                    </a:lnTo>
                    <a:lnTo>
                      <a:pt x="310135" y="208473"/>
                    </a:lnTo>
                    <a:lnTo>
                      <a:pt x="301264" y="254743"/>
                    </a:lnTo>
                    <a:lnTo>
                      <a:pt x="277097" y="292774"/>
                    </a:lnTo>
                    <a:lnTo>
                      <a:pt x="241298" y="318544"/>
                    </a:lnTo>
                    <a:lnTo>
                      <a:pt x="197533" y="328028"/>
                    </a:lnTo>
                    <a:lnTo>
                      <a:pt x="275532" y="328028"/>
                    </a:lnTo>
                    <a:lnTo>
                      <a:pt x="308291" y="294781"/>
                    </a:lnTo>
                    <a:lnTo>
                      <a:pt x="327858" y="254743"/>
                    </a:lnTo>
                    <a:lnTo>
                      <a:pt x="334948" y="208473"/>
                    </a:lnTo>
                    <a:lnTo>
                      <a:pt x="334666" y="200286"/>
                    </a:lnTo>
                    <a:lnTo>
                      <a:pt x="328269" y="162481"/>
                    </a:lnTo>
                    <a:lnTo>
                      <a:pt x="321589" y="158388"/>
                    </a:lnTo>
                    <a:close/>
                  </a:path>
                  <a:path w="393700" h="421005">
                    <a:moveTo>
                      <a:pt x="206117" y="128755"/>
                    </a:moveTo>
                    <a:lnTo>
                      <a:pt x="197533" y="128755"/>
                    </a:lnTo>
                    <a:lnTo>
                      <a:pt x="168593" y="135030"/>
                    </a:lnTo>
                    <a:lnTo>
                      <a:pt x="144930" y="152132"/>
                    </a:lnTo>
                    <a:lnTo>
                      <a:pt x="128961" y="177474"/>
                    </a:lnTo>
                    <a:lnTo>
                      <a:pt x="123101" y="208473"/>
                    </a:lnTo>
                    <a:lnTo>
                      <a:pt x="128961" y="239463"/>
                    </a:lnTo>
                    <a:lnTo>
                      <a:pt x="144930" y="264801"/>
                    </a:lnTo>
                    <a:lnTo>
                      <a:pt x="168593" y="281900"/>
                    </a:lnTo>
                    <a:lnTo>
                      <a:pt x="197533" y="288175"/>
                    </a:lnTo>
                    <a:lnTo>
                      <a:pt x="226472" y="281900"/>
                    </a:lnTo>
                    <a:lnTo>
                      <a:pt x="250133" y="264801"/>
                    </a:lnTo>
                    <a:lnTo>
                      <a:pt x="252148" y="261604"/>
                    </a:lnTo>
                    <a:lnTo>
                      <a:pt x="197533" y="261604"/>
                    </a:lnTo>
                    <a:lnTo>
                      <a:pt x="178508" y="257326"/>
                    </a:lnTo>
                    <a:lnTo>
                      <a:pt x="162705" y="245768"/>
                    </a:lnTo>
                    <a:lnTo>
                      <a:pt x="151913" y="228845"/>
                    </a:lnTo>
                    <a:lnTo>
                      <a:pt x="147918" y="208473"/>
                    </a:lnTo>
                    <a:lnTo>
                      <a:pt x="151913" y="187662"/>
                    </a:lnTo>
                    <a:lnTo>
                      <a:pt x="162705" y="170783"/>
                    </a:lnTo>
                    <a:lnTo>
                      <a:pt x="178508" y="159463"/>
                    </a:lnTo>
                    <a:lnTo>
                      <a:pt x="197533" y="155328"/>
                    </a:lnTo>
                    <a:lnTo>
                      <a:pt x="211272" y="155328"/>
                    </a:lnTo>
                    <a:lnTo>
                      <a:pt x="216620" y="151235"/>
                    </a:lnTo>
                    <a:lnTo>
                      <a:pt x="216620" y="143061"/>
                    </a:lnTo>
                    <a:lnTo>
                      <a:pt x="217572" y="135909"/>
                    </a:lnTo>
                    <a:lnTo>
                      <a:pt x="212797" y="129776"/>
                    </a:lnTo>
                    <a:lnTo>
                      <a:pt x="206117" y="128755"/>
                    </a:lnTo>
                    <a:close/>
                  </a:path>
                  <a:path w="393700" h="421005">
                    <a:moveTo>
                      <a:pt x="267200" y="195186"/>
                    </a:moveTo>
                    <a:lnTo>
                      <a:pt x="252887" y="195186"/>
                    </a:lnTo>
                    <a:lnTo>
                      <a:pt x="247161" y="200286"/>
                    </a:lnTo>
                    <a:lnTo>
                      <a:pt x="247161" y="208473"/>
                    </a:lnTo>
                    <a:lnTo>
                      <a:pt x="243297" y="228845"/>
                    </a:lnTo>
                    <a:lnTo>
                      <a:pt x="232723" y="245768"/>
                    </a:lnTo>
                    <a:lnTo>
                      <a:pt x="216961" y="257326"/>
                    </a:lnTo>
                    <a:lnTo>
                      <a:pt x="197533" y="261604"/>
                    </a:lnTo>
                    <a:lnTo>
                      <a:pt x="252148" y="261604"/>
                    </a:lnTo>
                    <a:lnTo>
                      <a:pt x="266102" y="239463"/>
                    </a:lnTo>
                    <a:lnTo>
                      <a:pt x="271961" y="208473"/>
                    </a:lnTo>
                    <a:lnTo>
                      <a:pt x="271961" y="200286"/>
                    </a:lnTo>
                    <a:lnTo>
                      <a:pt x="267200" y="195186"/>
                    </a:lnTo>
                    <a:close/>
                  </a:path>
                  <a:path w="393700" h="421005">
                    <a:moveTo>
                      <a:pt x="333757" y="0"/>
                    </a:moveTo>
                    <a:lnTo>
                      <a:pt x="314910" y="0"/>
                    </a:lnTo>
                    <a:lnTo>
                      <a:pt x="269104" y="49052"/>
                    </a:lnTo>
                    <a:lnTo>
                      <a:pt x="267199" y="52111"/>
                    </a:lnTo>
                    <a:lnTo>
                      <a:pt x="267111" y="56205"/>
                    </a:lnTo>
                    <a:lnTo>
                      <a:pt x="261472" y="121602"/>
                    </a:lnTo>
                    <a:lnTo>
                      <a:pt x="188948" y="198247"/>
                    </a:lnTo>
                    <a:lnTo>
                      <a:pt x="184174" y="204379"/>
                    </a:lnTo>
                    <a:lnTo>
                      <a:pt x="184174" y="212552"/>
                    </a:lnTo>
                    <a:lnTo>
                      <a:pt x="188948" y="217666"/>
                    </a:lnTo>
                    <a:lnTo>
                      <a:pt x="194675" y="221745"/>
                    </a:lnTo>
                    <a:lnTo>
                      <a:pt x="201355" y="221745"/>
                    </a:lnTo>
                    <a:lnTo>
                      <a:pt x="207082" y="217666"/>
                    </a:lnTo>
                    <a:lnTo>
                      <a:pt x="278654" y="140002"/>
                    </a:lnTo>
                    <a:lnTo>
                      <a:pt x="340676" y="133869"/>
                    </a:lnTo>
                    <a:lnTo>
                      <a:pt x="343533" y="133869"/>
                    </a:lnTo>
                    <a:lnTo>
                      <a:pt x="346403" y="131828"/>
                    </a:lnTo>
                    <a:lnTo>
                      <a:pt x="364535" y="112410"/>
                    </a:lnTo>
                    <a:lnTo>
                      <a:pt x="287238" y="112410"/>
                    </a:lnTo>
                    <a:lnTo>
                      <a:pt x="291972" y="62769"/>
                    </a:lnTo>
                    <a:lnTo>
                      <a:pt x="292013" y="62337"/>
                    </a:lnTo>
                    <a:lnTo>
                      <a:pt x="313957" y="38825"/>
                    </a:lnTo>
                    <a:lnTo>
                      <a:pt x="338685" y="38825"/>
                    </a:lnTo>
                    <a:lnTo>
                      <a:pt x="336853" y="8173"/>
                    </a:lnTo>
                    <a:lnTo>
                      <a:pt x="335901" y="3060"/>
                    </a:lnTo>
                    <a:lnTo>
                      <a:pt x="333757" y="0"/>
                    </a:lnTo>
                    <a:close/>
                  </a:path>
                  <a:path w="393700" h="421005">
                    <a:moveTo>
                      <a:pt x="211272" y="155328"/>
                    </a:moveTo>
                    <a:lnTo>
                      <a:pt x="203259" y="155328"/>
                    </a:lnTo>
                    <a:lnTo>
                      <a:pt x="209939" y="156348"/>
                    </a:lnTo>
                    <a:lnTo>
                      <a:pt x="211272" y="155328"/>
                    </a:lnTo>
                    <a:close/>
                  </a:path>
                  <a:path w="393700" h="421005">
                    <a:moveTo>
                      <a:pt x="338685" y="38825"/>
                    </a:moveTo>
                    <a:lnTo>
                      <a:pt x="313957" y="38825"/>
                    </a:lnTo>
                    <a:lnTo>
                      <a:pt x="315798" y="68470"/>
                    </a:lnTo>
                    <a:lnTo>
                      <a:pt x="315861" y="69491"/>
                    </a:lnTo>
                    <a:lnTo>
                      <a:pt x="316814" y="75624"/>
                    </a:lnTo>
                    <a:lnTo>
                      <a:pt x="321589" y="80723"/>
                    </a:lnTo>
                    <a:lnTo>
                      <a:pt x="327317" y="81743"/>
                    </a:lnTo>
                    <a:lnTo>
                      <a:pt x="355940" y="83797"/>
                    </a:lnTo>
                    <a:lnTo>
                      <a:pt x="333996" y="107295"/>
                    </a:lnTo>
                    <a:lnTo>
                      <a:pt x="287238" y="112410"/>
                    </a:lnTo>
                    <a:lnTo>
                      <a:pt x="364535" y="112410"/>
                    </a:lnTo>
                    <a:lnTo>
                      <a:pt x="393171" y="81743"/>
                    </a:lnTo>
                    <a:lnTo>
                      <a:pt x="393199" y="62769"/>
                    </a:lnTo>
                    <a:lnTo>
                      <a:pt x="389338" y="60284"/>
                    </a:lnTo>
                    <a:lnTo>
                      <a:pt x="384576" y="59264"/>
                    </a:lnTo>
                    <a:lnTo>
                      <a:pt x="339723" y="56205"/>
                    </a:lnTo>
                    <a:lnTo>
                      <a:pt x="338685" y="38825"/>
                    </a:lnTo>
                    <a:close/>
                  </a:path>
                  <a:path w="393700" h="421005">
                    <a:moveTo>
                      <a:pt x="241706" y="87877"/>
                    </a:moveTo>
                    <a:lnTo>
                      <a:pt x="197533" y="87877"/>
                    </a:lnTo>
                    <a:lnTo>
                      <a:pt x="205243" y="88230"/>
                    </a:lnTo>
                    <a:lnTo>
                      <a:pt x="212684" y="89158"/>
                    </a:lnTo>
                    <a:lnTo>
                      <a:pt x="220014" y="90484"/>
                    </a:lnTo>
                    <a:lnTo>
                      <a:pt x="227121" y="91970"/>
                    </a:lnTo>
                    <a:lnTo>
                      <a:pt x="233801" y="94010"/>
                    </a:lnTo>
                    <a:lnTo>
                      <a:pt x="241433" y="89929"/>
                    </a:lnTo>
                    <a:lnTo>
                      <a:pt x="241536" y="89158"/>
                    </a:lnTo>
                    <a:lnTo>
                      <a:pt x="241659" y="88230"/>
                    </a:lnTo>
                    <a:lnTo>
                      <a:pt x="241706" y="87877"/>
                    </a:lnTo>
                    <a:close/>
                  </a:path>
                  <a:path w="393700" h="421005">
                    <a:moveTo>
                      <a:pt x="261882" y="22478"/>
                    </a:moveTo>
                    <a:lnTo>
                      <a:pt x="197533" y="22478"/>
                    </a:lnTo>
                    <a:lnTo>
                      <a:pt x="210253" y="22877"/>
                    </a:lnTo>
                    <a:lnTo>
                      <a:pt x="222704" y="24138"/>
                    </a:lnTo>
                    <a:lnTo>
                      <a:pt x="234976" y="26358"/>
                    </a:lnTo>
                    <a:lnTo>
                      <a:pt x="247161" y="29632"/>
                    </a:lnTo>
                    <a:lnTo>
                      <a:pt x="253839" y="31672"/>
                    </a:lnTo>
                    <a:lnTo>
                      <a:pt x="260520" y="27593"/>
                    </a:lnTo>
                    <a:lnTo>
                      <a:pt x="261775" y="22877"/>
                    </a:lnTo>
                    <a:lnTo>
                      <a:pt x="261882" y="22478"/>
                    </a:lnTo>
                    <a:close/>
                  </a:path>
                </a:pathLst>
              </a:custGeom>
              <a:solidFill>
                <a:srgbClr val="FFFFFF"/>
              </a:solidFill>
            </p:spPr>
            <p:txBody>
              <a:bodyPr wrap="square" lIns="0" tIns="0" rIns="0" bIns="0" rtlCol="0"/>
              <a:lstStyle/>
              <a:p>
                <a:endParaRPr/>
              </a:p>
            </p:txBody>
          </p:sp>
        </p:grpSp>
        <p:sp>
          <p:nvSpPr>
            <p:cNvPr id="12" name="object 36">
              <a:extLst>
                <a:ext uri="{FF2B5EF4-FFF2-40B4-BE49-F238E27FC236}">
                  <a16:creationId xmlns:a16="http://schemas.microsoft.com/office/drawing/2014/main" id="{0E6AB880-C0FF-18BD-BC84-8E9A36C63062}"/>
                </a:ext>
              </a:extLst>
            </p:cNvPr>
            <p:cNvSpPr txBox="1"/>
            <p:nvPr/>
          </p:nvSpPr>
          <p:spPr>
            <a:xfrm>
              <a:off x="1031239" y="2399537"/>
              <a:ext cx="2004695" cy="2971967"/>
            </a:xfrm>
            <a:prstGeom prst="rect">
              <a:avLst/>
            </a:prstGeom>
          </p:spPr>
          <p:txBody>
            <a:bodyPr vert="horz" wrap="square" lIns="0" tIns="12065" rIns="0" bIns="0" rtlCol="0">
              <a:spAutoFit/>
            </a:bodyPr>
            <a:lstStyle/>
            <a:p>
              <a:pPr marL="414655">
                <a:lnSpc>
                  <a:spcPct val="100000"/>
                </a:lnSpc>
                <a:spcBef>
                  <a:spcPts val="95"/>
                </a:spcBef>
              </a:pPr>
              <a:r>
                <a:rPr sz="1600" b="1" spc="-114" dirty="0">
                  <a:solidFill>
                    <a:srgbClr val="006BA5"/>
                  </a:solidFill>
                  <a:latin typeface="+mj-lt"/>
                  <a:cs typeface="Trebuchet MS"/>
                </a:rPr>
                <a:t>The</a:t>
              </a:r>
              <a:r>
                <a:rPr sz="1600" b="1" spc="-50" dirty="0">
                  <a:solidFill>
                    <a:srgbClr val="006BA5"/>
                  </a:solidFill>
                  <a:latin typeface="+mj-lt"/>
                  <a:cs typeface="Trebuchet MS"/>
                </a:rPr>
                <a:t> </a:t>
              </a:r>
              <a:r>
                <a:rPr sz="1600" b="1" spc="-10" dirty="0">
                  <a:solidFill>
                    <a:srgbClr val="006BA5"/>
                  </a:solidFill>
                  <a:latin typeface="+mj-lt"/>
                  <a:cs typeface="Trebuchet MS"/>
                </a:rPr>
                <a:t>Objective</a:t>
              </a:r>
              <a:endParaRPr sz="1600" dirty="0">
                <a:latin typeface="+mj-lt"/>
                <a:cs typeface="Trebuchet MS"/>
              </a:endParaRPr>
            </a:p>
            <a:p>
              <a:pPr marL="12700" marR="5080" algn="just">
                <a:spcBef>
                  <a:spcPts val="1000"/>
                </a:spcBef>
              </a:pPr>
              <a:r>
                <a:rPr lang="en-US" sz="1200" spc="-60" dirty="0"/>
                <a:t>The client aimed to develop a smart, platform-based mobile application designed to host a range of essential business services. The app's key functionalities included features like port application approvals, real-time senior management notifications, and other critical operational workflows. This solution was envisioned to streamline processes, enhance decision-making efficiency, and provide a unified digital experience for all business stakeholders.</a:t>
              </a:r>
            </a:p>
          </p:txBody>
        </p:sp>
        <p:sp>
          <p:nvSpPr>
            <p:cNvPr id="13" name="object 37">
              <a:extLst>
                <a:ext uri="{FF2B5EF4-FFF2-40B4-BE49-F238E27FC236}">
                  <a16:creationId xmlns:a16="http://schemas.microsoft.com/office/drawing/2014/main" id="{18187932-773F-3A8A-ABAD-E5B5AD069561}"/>
                </a:ext>
              </a:extLst>
            </p:cNvPr>
            <p:cNvSpPr txBox="1"/>
            <p:nvPr/>
          </p:nvSpPr>
          <p:spPr>
            <a:xfrm>
              <a:off x="3786632" y="2429001"/>
              <a:ext cx="1997710" cy="1863972"/>
            </a:xfrm>
            <a:prstGeom prst="rect">
              <a:avLst/>
            </a:prstGeom>
          </p:spPr>
          <p:txBody>
            <a:bodyPr vert="horz" wrap="square" lIns="0" tIns="12065" rIns="0" bIns="0" rtlCol="0">
              <a:spAutoFit/>
            </a:bodyPr>
            <a:lstStyle/>
            <a:p>
              <a:pPr marL="396240">
                <a:lnSpc>
                  <a:spcPct val="100000"/>
                </a:lnSpc>
                <a:spcBef>
                  <a:spcPts val="95"/>
                </a:spcBef>
              </a:pPr>
              <a:r>
                <a:rPr sz="1600" b="1" spc="-55" dirty="0">
                  <a:solidFill>
                    <a:srgbClr val="006BA5"/>
                  </a:solidFill>
                  <a:latin typeface="+mj-lt"/>
                  <a:cs typeface="Trebuchet MS"/>
                </a:rPr>
                <a:t>Business</a:t>
              </a:r>
              <a:r>
                <a:rPr sz="1600" b="1" spc="-45" dirty="0">
                  <a:solidFill>
                    <a:srgbClr val="006BA5"/>
                  </a:solidFill>
                  <a:latin typeface="+mj-lt"/>
                  <a:cs typeface="Trebuchet MS"/>
                </a:rPr>
                <a:t> </a:t>
              </a:r>
              <a:r>
                <a:rPr sz="1600" b="1" spc="-20" dirty="0">
                  <a:solidFill>
                    <a:srgbClr val="006BA5"/>
                  </a:solidFill>
                  <a:latin typeface="+mj-lt"/>
                  <a:cs typeface="Trebuchet MS"/>
                </a:rPr>
                <a:t>Need</a:t>
              </a:r>
              <a:endParaRPr sz="1600" dirty="0">
                <a:latin typeface="+mj-lt"/>
                <a:cs typeface="Trebuchet MS"/>
              </a:endParaRPr>
            </a:p>
            <a:p>
              <a:pPr marL="12700" marR="5080" algn="just">
                <a:lnSpc>
                  <a:spcPct val="100000"/>
                </a:lnSpc>
                <a:spcBef>
                  <a:spcPts val="1000"/>
                </a:spcBef>
              </a:pPr>
              <a:r>
                <a:rPr sz="1200" spc="-60" dirty="0">
                  <a:cs typeface="Trebuchet MS"/>
                </a:rPr>
                <a:t>The</a:t>
              </a:r>
              <a:r>
                <a:rPr sz="1200" spc="-35" dirty="0">
                  <a:cs typeface="Trebuchet MS"/>
                </a:rPr>
                <a:t> </a:t>
              </a:r>
              <a:r>
                <a:rPr sz="1200" spc="-50" dirty="0">
                  <a:cs typeface="Trebuchet MS"/>
                </a:rPr>
                <a:t>client</a:t>
              </a:r>
              <a:r>
                <a:rPr sz="1200" spc="-30" dirty="0">
                  <a:cs typeface="Trebuchet MS"/>
                </a:rPr>
                <a:t> </a:t>
              </a:r>
              <a:r>
                <a:rPr sz="1200" dirty="0">
                  <a:cs typeface="Trebuchet MS"/>
                </a:rPr>
                <a:t>was</a:t>
              </a:r>
              <a:r>
                <a:rPr sz="1200" spc="-30" dirty="0">
                  <a:cs typeface="Trebuchet MS"/>
                </a:rPr>
                <a:t> </a:t>
              </a:r>
              <a:r>
                <a:rPr sz="1200" spc="-20" dirty="0">
                  <a:cs typeface="Trebuchet MS"/>
                </a:rPr>
                <a:t>looking</a:t>
              </a:r>
              <a:r>
                <a:rPr sz="1200" spc="-10" dirty="0">
                  <a:cs typeface="Trebuchet MS"/>
                </a:rPr>
                <a:t> </a:t>
              </a:r>
              <a:r>
                <a:rPr sz="1200" spc="-35" dirty="0">
                  <a:cs typeface="Trebuchet MS"/>
                </a:rPr>
                <a:t>to </a:t>
              </a:r>
              <a:r>
                <a:rPr sz="1200" spc="-40" dirty="0">
                  <a:cs typeface="Trebuchet MS"/>
                </a:rPr>
                <a:t>accelerate</a:t>
              </a:r>
              <a:r>
                <a:rPr sz="1200" spc="-45" dirty="0">
                  <a:cs typeface="Trebuchet MS"/>
                </a:rPr>
                <a:t> </a:t>
              </a:r>
              <a:r>
                <a:rPr sz="1200" spc="-40" dirty="0">
                  <a:cs typeface="Trebuchet MS"/>
                </a:rPr>
                <a:t>ITs</a:t>
              </a:r>
              <a:r>
                <a:rPr sz="1200" spc="-25" dirty="0">
                  <a:cs typeface="Trebuchet MS"/>
                </a:rPr>
                <a:t> </a:t>
              </a:r>
              <a:r>
                <a:rPr sz="1200" spc="-10" dirty="0">
                  <a:cs typeface="Trebuchet MS"/>
                </a:rPr>
                <a:t>innovation </a:t>
              </a:r>
              <a:r>
                <a:rPr sz="1200" spc="-20" dirty="0">
                  <a:cs typeface="Trebuchet MS"/>
                </a:rPr>
                <a:t>strategy</a:t>
              </a:r>
              <a:r>
                <a:rPr sz="1200" spc="-50" dirty="0">
                  <a:cs typeface="Trebuchet MS"/>
                </a:rPr>
                <a:t> </a:t>
              </a:r>
              <a:r>
                <a:rPr sz="1200" dirty="0">
                  <a:cs typeface="Trebuchet MS"/>
                </a:rPr>
                <a:t>by</a:t>
              </a:r>
              <a:r>
                <a:rPr sz="1200" spc="-30" dirty="0">
                  <a:cs typeface="Trebuchet MS"/>
                </a:rPr>
                <a:t> </a:t>
              </a:r>
              <a:r>
                <a:rPr sz="1200" spc="-35" dirty="0">
                  <a:cs typeface="Trebuchet MS"/>
                </a:rPr>
                <a:t>converting</a:t>
              </a:r>
              <a:r>
                <a:rPr sz="1200" spc="-55" dirty="0">
                  <a:cs typeface="Trebuchet MS"/>
                </a:rPr>
                <a:t> </a:t>
              </a:r>
              <a:r>
                <a:rPr sz="1200" spc="-20" dirty="0">
                  <a:cs typeface="Trebuchet MS"/>
                </a:rPr>
                <a:t>their </a:t>
              </a:r>
              <a:r>
                <a:rPr sz="1200" spc="-35" dirty="0">
                  <a:cs typeface="Trebuchet MS"/>
                </a:rPr>
                <a:t>monolith</a:t>
              </a:r>
              <a:r>
                <a:rPr sz="1200" spc="-5" dirty="0">
                  <a:cs typeface="Trebuchet MS"/>
                </a:rPr>
                <a:t> </a:t>
              </a:r>
              <a:r>
                <a:rPr sz="1200" spc="-30" dirty="0">
                  <a:cs typeface="Trebuchet MS"/>
                </a:rPr>
                <a:t>middleware</a:t>
              </a:r>
              <a:r>
                <a:rPr sz="1200" spc="-10" dirty="0">
                  <a:cs typeface="Trebuchet MS"/>
                </a:rPr>
                <a:t> </a:t>
              </a:r>
              <a:r>
                <a:rPr sz="1200" spc="-20" dirty="0">
                  <a:cs typeface="Trebuchet MS"/>
                </a:rPr>
                <a:t>into </a:t>
              </a:r>
              <a:r>
                <a:rPr sz="1200" spc="-40" dirty="0">
                  <a:cs typeface="Trebuchet MS"/>
                </a:rPr>
                <a:t>containerized</a:t>
              </a:r>
              <a:r>
                <a:rPr sz="1200" spc="5" dirty="0">
                  <a:cs typeface="Trebuchet MS"/>
                </a:rPr>
                <a:t> </a:t>
              </a:r>
              <a:r>
                <a:rPr sz="1200" spc="-10" dirty="0">
                  <a:cs typeface="Trebuchet MS"/>
                </a:rPr>
                <a:t>microservices. </a:t>
              </a:r>
              <a:r>
                <a:rPr sz="1200" spc="-45" dirty="0">
                  <a:cs typeface="Trebuchet MS"/>
                </a:rPr>
                <a:t>Client</a:t>
              </a:r>
              <a:r>
                <a:rPr sz="1200" spc="-30" dirty="0">
                  <a:cs typeface="Trebuchet MS"/>
                </a:rPr>
                <a:t> </a:t>
              </a:r>
              <a:r>
                <a:rPr sz="1200" dirty="0">
                  <a:cs typeface="Trebuchet MS"/>
                </a:rPr>
                <a:t>was</a:t>
              </a:r>
              <a:r>
                <a:rPr sz="1200" spc="-20" dirty="0">
                  <a:cs typeface="Trebuchet MS"/>
                </a:rPr>
                <a:t> </a:t>
              </a:r>
              <a:r>
                <a:rPr sz="1200" spc="-35" dirty="0">
                  <a:cs typeface="Trebuchet MS"/>
                </a:rPr>
                <a:t>completely</a:t>
              </a:r>
              <a:r>
                <a:rPr sz="1200" dirty="0">
                  <a:cs typeface="Trebuchet MS"/>
                </a:rPr>
                <a:t> </a:t>
              </a:r>
              <a:r>
                <a:rPr sz="1200" spc="-25" dirty="0">
                  <a:cs typeface="Trebuchet MS"/>
                </a:rPr>
                <a:t>on- </a:t>
              </a:r>
              <a:r>
                <a:rPr sz="1200" spc="-35" dirty="0">
                  <a:cs typeface="Trebuchet MS"/>
                </a:rPr>
                <a:t>premises,</a:t>
              </a:r>
              <a:r>
                <a:rPr sz="1200" spc="-40" dirty="0">
                  <a:cs typeface="Trebuchet MS"/>
                </a:rPr>
                <a:t> </a:t>
              </a:r>
              <a:r>
                <a:rPr sz="1200" spc="-20" dirty="0">
                  <a:cs typeface="Trebuchet MS"/>
                </a:rPr>
                <a:t>looking</a:t>
              </a:r>
              <a:r>
                <a:rPr sz="1200" spc="-15" dirty="0">
                  <a:cs typeface="Trebuchet MS"/>
                </a:rPr>
                <a:t> </a:t>
              </a:r>
              <a:r>
                <a:rPr sz="1200" spc="-55" dirty="0">
                  <a:cs typeface="Trebuchet MS"/>
                </a:rPr>
                <a:t>for</a:t>
              </a:r>
              <a:r>
                <a:rPr sz="1200" spc="-20" dirty="0">
                  <a:cs typeface="Trebuchet MS"/>
                </a:rPr>
                <a:t> </a:t>
              </a:r>
              <a:r>
                <a:rPr sz="1200" dirty="0">
                  <a:cs typeface="Trebuchet MS"/>
                </a:rPr>
                <a:t>a</a:t>
              </a:r>
              <a:r>
                <a:rPr sz="1200" spc="-30" dirty="0">
                  <a:cs typeface="Trebuchet MS"/>
                </a:rPr>
                <a:t> </a:t>
              </a:r>
              <a:r>
                <a:rPr sz="1200" dirty="0">
                  <a:cs typeface="Trebuchet MS"/>
                </a:rPr>
                <a:t>way</a:t>
              </a:r>
              <a:r>
                <a:rPr sz="1200" spc="-15" dirty="0">
                  <a:cs typeface="Trebuchet MS"/>
                </a:rPr>
                <a:t> </a:t>
              </a:r>
              <a:r>
                <a:rPr sz="1200" spc="-25" dirty="0">
                  <a:cs typeface="Trebuchet MS"/>
                </a:rPr>
                <a:t>to move toward</a:t>
              </a:r>
              <a:r>
                <a:rPr sz="1200" spc="-50" dirty="0">
                  <a:cs typeface="Trebuchet MS"/>
                </a:rPr>
                <a:t> </a:t>
              </a:r>
              <a:r>
                <a:rPr sz="1200" spc="-55" dirty="0">
                  <a:cs typeface="Trebuchet MS"/>
                </a:rPr>
                <a:t>their</a:t>
              </a:r>
              <a:r>
                <a:rPr sz="1200" spc="-25" dirty="0">
                  <a:cs typeface="Trebuchet MS"/>
                </a:rPr>
                <a:t> </a:t>
              </a:r>
              <a:r>
                <a:rPr sz="1200" spc="-10" dirty="0">
                  <a:cs typeface="Trebuchet MS"/>
                </a:rPr>
                <a:t>cloud-</a:t>
              </a:r>
              <a:r>
                <a:rPr sz="1200" spc="-20" dirty="0">
                  <a:cs typeface="Trebuchet MS"/>
                </a:rPr>
                <a:t>first </a:t>
              </a:r>
              <a:r>
                <a:rPr sz="1200" spc="-10" dirty="0">
                  <a:cs typeface="Trebuchet MS"/>
                </a:rPr>
                <a:t>strategy.</a:t>
              </a:r>
              <a:endParaRPr sz="1200" dirty="0">
                <a:cs typeface="Trebuchet MS"/>
              </a:endParaRPr>
            </a:p>
          </p:txBody>
        </p:sp>
        <p:sp>
          <p:nvSpPr>
            <p:cNvPr id="14" name="object 38">
              <a:extLst>
                <a:ext uri="{FF2B5EF4-FFF2-40B4-BE49-F238E27FC236}">
                  <a16:creationId xmlns:a16="http://schemas.microsoft.com/office/drawing/2014/main" id="{2547ABBC-108A-EFD7-EDFB-03A018CE4BCC}"/>
                </a:ext>
              </a:extLst>
            </p:cNvPr>
            <p:cNvSpPr txBox="1"/>
            <p:nvPr/>
          </p:nvSpPr>
          <p:spPr>
            <a:xfrm>
              <a:off x="6555485" y="2429001"/>
              <a:ext cx="1927225" cy="1309974"/>
            </a:xfrm>
            <a:prstGeom prst="rect">
              <a:avLst/>
            </a:prstGeom>
          </p:spPr>
          <p:txBody>
            <a:bodyPr vert="horz" wrap="square" lIns="0" tIns="12065" rIns="0" bIns="0" rtlCol="0">
              <a:spAutoFit/>
            </a:bodyPr>
            <a:lstStyle/>
            <a:p>
              <a:pPr marL="306070">
                <a:lnSpc>
                  <a:spcPct val="100000"/>
                </a:lnSpc>
                <a:spcBef>
                  <a:spcPts val="95"/>
                </a:spcBef>
              </a:pPr>
              <a:r>
                <a:rPr sz="1600" b="1" spc="-114" dirty="0">
                  <a:solidFill>
                    <a:srgbClr val="006BA5"/>
                  </a:solidFill>
                  <a:cs typeface="Trebuchet MS"/>
                </a:rPr>
                <a:t>The</a:t>
              </a:r>
              <a:r>
                <a:rPr sz="1600" b="1" spc="-70" dirty="0">
                  <a:solidFill>
                    <a:srgbClr val="006BA5"/>
                  </a:solidFill>
                  <a:cs typeface="Trebuchet MS"/>
                </a:rPr>
                <a:t> </a:t>
              </a:r>
              <a:r>
                <a:rPr sz="1600" b="1" dirty="0">
                  <a:solidFill>
                    <a:srgbClr val="006BA5"/>
                  </a:solidFill>
                  <a:cs typeface="Trebuchet MS"/>
                </a:rPr>
                <a:t>IDC</a:t>
              </a:r>
              <a:r>
                <a:rPr sz="1600" b="1" spc="-55" dirty="0">
                  <a:solidFill>
                    <a:srgbClr val="006BA5"/>
                  </a:solidFill>
                  <a:cs typeface="Trebuchet MS"/>
                </a:rPr>
                <a:t> </a:t>
              </a:r>
              <a:r>
                <a:rPr sz="1600" b="1" spc="-10" dirty="0">
                  <a:solidFill>
                    <a:srgbClr val="006BA5"/>
                  </a:solidFill>
                  <a:cs typeface="Trebuchet MS"/>
                </a:rPr>
                <a:t>Solution</a:t>
              </a:r>
              <a:endParaRPr sz="1600" dirty="0">
                <a:cs typeface="Trebuchet MS"/>
              </a:endParaRPr>
            </a:p>
            <a:p>
              <a:pPr marL="12700" marR="5080" algn="just">
                <a:lnSpc>
                  <a:spcPct val="100000"/>
                </a:lnSpc>
                <a:spcBef>
                  <a:spcPts val="1035"/>
                </a:spcBef>
              </a:pPr>
              <a:r>
                <a:rPr sz="1200" dirty="0">
                  <a:cs typeface="Trebuchet MS"/>
                </a:rPr>
                <a:t>IDC</a:t>
              </a:r>
              <a:r>
                <a:rPr sz="1200" spc="-40" dirty="0">
                  <a:cs typeface="Trebuchet MS"/>
                </a:rPr>
                <a:t> </a:t>
              </a:r>
              <a:r>
                <a:rPr sz="1200" spc="-45" dirty="0">
                  <a:cs typeface="Trebuchet MS"/>
                </a:rPr>
                <a:t>helped</a:t>
              </a:r>
              <a:r>
                <a:rPr sz="1200" spc="-30" dirty="0">
                  <a:cs typeface="Trebuchet MS"/>
                </a:rPr>
                <a:t> </a:t>
              </a:r>
              <a:r>
                <a:rPr sz="1200" spc="-60" dirty="0">
                  <a:cs typeface="Trebuchet MS"/>
                </a:rPr>
                <a:t>the</a:t>
              </a:r>
              <a:r>
                <a:rPr sz="1200" spc="-50" dirty="0">
                  <a:cs typeface="Trebuchet MS"/>
                </a:rPr>
                <a:t> </a:t>
              </a:r>
              <a:r>
                <a:rPr sz="1200" spc="-55" dirty="0">
                  <a:cs typeface="Trebuchet MS"/>
                </a:rPr>
                <a:t>client</a:t>
              </a:r>
              <a:r>
                <a:rPr sz="1200" spc="-35" dirty="0">
                  <a:cs typeface="Trebuchet MS"/>
                </a:rPr>
                <a:t> </a:t>
              </a:r>
              <a:r>
                <a:rPr sz="1200" spc="-25" dirty="0">
                  <a:cs typeface="Trebuchet MS"/>
                </a:rPr>
                <a:t>by strangulating</a:t>
              </a:r>
              <a:r>
                <a:rPr sz="1200" spc="30" dirty="0">
                  <a:cs typeface="Trebuchet MS"/>
                </a:rPr>
                <a:t> </a:t>
              </a:r>
              <a:r>
                <a:rPr sz="1200" spc="-10" dirty="0">
                  <a:cs typeface="Trebuchet MS"/>
                </a:rPr>
                <a:t>existing </a:t>
              </a:r>
              <a:r>
                <a:rPr sz="1200" spc="-45" dirty="0">
                  <a:cs typeface="Trebuchet MS"/>
                </a:rPr>
                <a:t>monolithic</a:t>
              </a:r>
              <a:r>
                <a:rPr sz="1200" spc="-40" dirty="0">
                  <a:cs typeface="Trebuchet MS"/>
                </a:rPr>
                <a:t> </a:t>
              </a:r>
              <a:r>
                <a:rPr sz="1200" spc="-30" dirty="0">
                  <a:cs typeface="Trebuchet MS"/>
                </a:rPr>
                <a:t>application</a:t>
              </a:r>
              <a:r>
                <a:rPr sz="1200" dirty="0">
                  <a:cs typeface="Trebuchet MS"/>
                </a:rPr>
                <a:t> </a:t>
              </a:r>
              <a:r>
                <a:rPr sz="1200" spc="-20" dirty="0">
                  <a:cs typeface="Trebuchet MS"/>
                </a:rPr>
                <a:t>into </a:t>
              </a:r>
              <a:r>
                <a:rPr sz="1200" spc="-40" dirty="0">
                  <a:cs typeface="Trebuchet MS"/>
                </a:rPr>
                <a:t>unique</a:t>
              </a:r>
              <a:r>
                <a:rPr sz="1200" spc="-10" dirty="0">
                  <a:cs typeface="Trebuchet MS"/>
                </a:rPr>
                <a:t> </a:t>
              </a:r>
              <a:r>
                <a:rPr sz="1200" spc="-40" dirty="0">
                  <a:cs typeface="Trebuchet MS"/>
                </a:rPr>
                <a:t>microservices</a:t>
              </a:r>
              <a:r>
                <a:rPr sz="1200" spc="-20" dirty="0">
                  <a:cs typeface="Trebuchet MS"/>
                </a:rPr>
                <a:t> that </a:t>
              </a:r>
              <a:r>
                <a:rPr sz="1200" spc="-35" dirty="0">
                  <a:cs typeface="Trebuchet MS"/>
                </a:rPr>
                <a:t>allowed</a:t>
              </a:r>
              <a:r>
                <a:rPr sz="1200" spc="-55" dirty="0">
                  <a:cs typeface="Trebuchet MS"/>
                </a:rPr>
                <a:t> </a:t>
              </a:r>
              <a:r>
                <a:rPr sz="1200" spc="-10" dirty="0">
                  <a:cs typeface="Trebuchet MS"/>
                </a:rPr>
                <a:t>smart</a:t>
              </a:r>
              <a:r>
                <a:rPr sz="1200" spc="-30" dirty="0">
                  <a:cs typeface="Trebuchet MS"/>
                </a:rPr>
                <a:t> </a:t>
              </a:r>
              <a:r>
                <a:rPr sz="1200" spc="-10" dirty="0">
                  <a:cs typeface="Trebuchet MS"/>
                </a:rPr>
                <a:t>approval workflows.</a:t>
              </a:r>
              <a:endParaRPr sz="1200" dirty="0">
                <a:cs typeface="Trebuchet MS"/>
              </a:endParaRPr>
            </a:p>
          </p:txBody>
        </p:sp>
        <p:sp>
          <p:nvSpPr>
            <p:cNvPr id="15" name="object 39">
              <a:extLst>
                <a:ext uri="{FF2B5EF4-FFF2-40B4-BE49-F238E27FC236}">
                  <a16:creationId xmlns:a16="http://schemas.microsoft.com/office/drawing/2014/main" id="{003C203B-B720-019D-AB74-B0860E80BBD8}"/>
                </a:ext>
              </a:extLst>
            </p:cNvPr>
            <p:cNvSpPr txBox="1"/>
            <p:nvPr/>
          </p:nvSpPr>
          <p:spPr>
            <a:xfrm>
              <a:off x="3786632" y="4628769"/>
              <a:ext cx="2032000" cy="1120820"/>
            </a:xfrm>
            <a:prstGeom prst="rect">
              <a:avLst/>
            </a:prstGeom>
          </p:spPr>
          <p:txBody>
            <a:bodyPr vert="horz" wrap="square" lIns="0" tIns="12700" rIns="0" bIns="0" rtlCol="0">
              <a:spAutoFit/>
            </a:bodyPr>
            <a:lstStyle/>
            <a:p>
              <a:pPr marL="12700" marR="5080" algn="just">
                <a:lnSpc>
                  <a:spcPct val="100000"/>
                </a:lnSpc>
                <a:spcBef>
                  <a:spcPts val="100"/>
                </a:spcBef>
              </a:pPr>
              <a:r>
                <a:rPr sz="1200" spc="-55" dirty="0">
                  <a:cs typeface="Trebuchet MS"/>
                </a:rPr>
                <a:t>The</a:t>
              </a:r>
              <a:r>
                <a:rPr sz="1200" spc="-30" dirty="0">
                  <a:cs typeface="Trebuchet MS"/>
                </a:rPr>
                <a:t> </a:t>
              </a:r>
              <a:r>
                <a:rPr sz="1200" spc="-50" dirty="0">
                  <a:cs typeface="Trebuchet MS"/>
                </a:rPr>
                <a:t>client</a:t>
              </a:r>
              <a:r>
                <a:rPr sz="1200" spc="-30" dirty="0">
                  <a:cs typeface="Trebuchet MS"/>
                </a:rPr>
                <a:t> </a:t>
              </a:r>
              <a:r>
                <a:rPr sz="1200" dirty="0">
                  <a:cs typeface="Trebuchet MS"/>
                </a:rPr>
                <a:t>was</a:t>
              </a:r>
              <a:r>
                <a:rPr sz="1200" spc="-25" dirty="0">
                  <a:cs typeface="Trebuchet MS"/>
                </a:rPr>
                <a:t> </a:t>
              </a:r>
              <a:r>
                <a:rPr sz="1200" spc="-20" dirty="0">
                  <a:cs typeface="Trebuchet MS"/>
                </a:rPr>
                <a:t>looking</a:t>
              </a:r>
              <a:r>
                <a:rPr sz="1200" spc="-15" dirty="0">
                  <a:cs typeface="Trebuchet MS"/>
                </a:rPr>
                <a:t> </a:t>
              </a:r>
              <a:r>
                <a:rPr sz="1200" spc="-25" dirty="0">
                  <a:cs typeface="Trebuchet MS"/>
                </a:rPr>
                <a:t>for </a:t>
              </a:r>
              <a:r>
                <a:rPr sz="1200" spc="-20" dirty="0">
                  <a:cs typeface="Trebuchet MS"/>
                </a:rPr>
                <a:t>building </a:t>
              </a:r>
              <a:r>
                <a:rPr sz="1200" dirty="0">
                  <a:cs typeface="Trebuchet MS"/>
                </a:rPr>
                <a:t>a</a:t>
              </a:r>
              <a:r>
                <a:rPr sz="1200" spc="-30" dirty="0">
                  <a:cs typeface="Trebuchet MS"/>
                </a:rPr>
                <a:t> platform</a:t>
              </a:r>
              <a:r>
                <a:rPr sz="1200" spc="-20" dirty="0">
                  <a:cs typeface="Trebuchet MS"/>
                </a:rPr>
                <a:t> based </a:t>
              </a:r>
              <a:r>
                <a:rPr sz="1200" spc="-10" dirty="0">
                  <a:cs typeface="Trebuchet MS"/>
                </a:rPr>
                <a:t>smart</a:t>
              </a:r>
              <a:r>
                <a:rPr sz="1200" spc="-50" dirty="0">
                  <a:cs typeface="Trebuchet MS"/>
                </a:rPr>
                <a:t> </a:t>
              </a:r>
              <a:r>
                <a:rPr sz="1200" spc="-25" dirty="0">
                  <a:cs typeface="Trebuchet MS"/>
                </a:rPr>
                <a:t>mobile</a:t>
              </a:r>
              <a:r>
                <a:rPr sz="1200" spc="-35" dirty="0">
                  <a:cs typeface="Trebuchet MS"/>
                </a:rPr>
                <a:t> </a:t>
              </a:r>
              <a:r>
                <a:rPr sz="1200" dirty="0">
                  <a:cs typeface="Trebuchet MS"/>
                </a:rPr>
                <a:t>app</a:t>
              </a:r>
              <a:r>
                <a:rPr sz="1200" spc="-40" dirty="0">
                  <a:cs typeface="Trebuchet MS"/>
                </a:rPr>
                <a:t> </a:t>
              </a:r>
              <a:r>
                <a:rPr sz="1200" spc="-20" dirty="0">
                  <a:cs typeface="Trebuchet MS"/>
                </a:rPr>
                <a:t>that</a:t>
              </a:r>
              <a:r>
                <a:rPr sz="1200" spc="-35" dirty="0">
                  <a:cs typeface="Trebuchet MS"/>
                </a:rPr>
                <a:t> </a:t>
              </a:r>
              <a:r>
                <a:rPr sz="1200" spc="-20" dirty="0">
                  <a:cs typeface="Trebuchet MS"/>
                </a:rPr>
                <a:t>will </a:t>
              </a:r>
              <a:r>
                <a:rPr sz="1200" spc="-10" dirty="0">
                  <a:cs typeface="Trebuchet MS"/>
                </a:rPr>
                <a:t>hosts</a:t>
              </a:r>
              <a:r>
                <a:rPr sz="1200" spc="-60" dirty="0">
                  <a:cs typeface="Trebuchet MS"/>
                </a:rPr>
                <a:t> </a:t>
              </a:r>
              <a:r>
                <a:rPr sz="1200" spc="-20" dirty="0">
                  <a:cs typeface="Trebuchet MS"/>
                </a:rPr>
                <a:t>common</a:t>
              </a:r>
              <a:r>
                <a:rPr sz="1200" spc="-55" dirty="0">
                  <a:cs typeface="Trebuchet MS"/>
                </a:rPr>
                <a:t> </a:t>
              </a:r>
              <a:r>
                <a:rPr sz="1200" spc="-10" dirty="0">
                  <a:cs typeface="Trebuchet MS"/>
                </a:rPr>
                <a:t>business </a:t>
              </a:r>
              <a:r>
                <a:rPr sz="1200" spc="-25" dirty="0">
                  <a:cs typeface="Trebuchet MS"/>
                </a:rPr>
                <a:t>services</a:t>
              </a:r>
              <a:r>
                <a:rPr sz="1200" spc="-40" dirty="0">
                  <a:cs typeface="Trebuchet MS"/>
                </a:rPr>
                <a:t> </a:t>
              </a:r>
              <a:r>
                <a:rPr sz="1200" spc="-10" dirty="0">
                  <a:cs typeface="Trebuchet MS"/>
                </a:rPr>
                <a:t>such</a:t>
              </a:r>
              <a:r>
                <a:rPr sz="1200" spc="-25" dirty="0">
                  <a:cs typeface="Trebuchet MS"/>
                </a:rPr>
                <a:t> </a:t>
              </a:r>
              <a:r>
                <a:rPr sz="1200" dirty="0">
                  <a:cs typeface="Trebuchet MS"/>
                </a:rPr>
                <a:t>as</a:t>
              </a:r>
              <a:r>
                <a:rPr sz="1200" spc="-25" dirty="0">
                  <a:cs typeface="Trebuchet MS"/>
                </a:rPr>
                <a:t> </a:t>
              </a:r>
              <a:r>
                <a:rPr sz="1200" spc="-20" dirty="0">
                  <a:cs typeface="Trebuchet MS"/>
                </a:rPr>
                <a:t>port application approvals,</a:t>
              </a:r>
              <a:r>
                <a:rPr sz="1200" spc="-35" dirty="0">
                  <a:cs typeface="Trebuchet MS"/>
                </a:rPr>
                <a:t> </a:t>
              </a:r>
              <a:r>
                <a:rPr sz="1200" spc="-10" dirty="0">
                  <a:cs typeface="Trebuchet MS"/>
                </a:rPr>
                <a:t>senior management</a:t>
              </a:r>
              <a:r>
                <a:rPr sz="1200" spc="-35" dirty="0">
                  <a:cs typeface="Trebuchet MS"/>
                </a:rPr>
                <a:t> </a:t>
              </a:r>
              <a:r>
                <a:rPr sz="1200" spc="-30" dirty="0">
                  <a:cs typeface="Trebuchet MS"/>
                </a:rPr>
                <a:t>notifications </a:t>
              </a:r>
              <a:r>
                <a:rPr sz="1200" spc="-60" dirty="0">
                  <a:cs typeface="Trebuchet MS"/>
                </a:rPr>
                <a:t>etc.</a:t>
              </a:r>
              <a:endParaRPr sz="1200" dirty="0">
                <a:cs typeface="Trebuchet MS"/>
              </a:endParaRPr>
            </a:p>
          </p:txBody>
        </p:sp>
        <p:sp>
          <p:nvSpPr>
            <p:cNvPr id="16" name="object 40">
              <a:extLst>
                <a:ext uri="{FF2B5EF4-FFF2-40B4-BE49-F238E27FC236}">
                  <a16:creationId xmlns:a16="http://schemas.microsoft.com/office/drawing/2014/main" id="{F23B0565-EA6A-78CF-DB5C-C710CA37AC90}"/>
                </a:ext>
              </a:extLst>
            </p:cNvPr>
            <p:cNvSpPr txBox="1"/>
            <p:nvPr/>
          </p:nvSpPr>
          <p:spPr>
            <a:xfrm>
              <a:off x="6601762" y="3786321"/>
              <a:ext cx="1974754" cy="2228815"/>
            </a:xfrm>
            <a:prstGeom prst="rect">
              <a:avLst/>
            </a:prstGeom>
          </p:spPr>
          <p:txBody>
            <a:bodyPr vert="horz" wrap="square" lIns="0" tIns="12700" rIns="0" bIns="0" rtlCol="0">
              <a:spAutoFit/>
            </a:bodyPr>
            <a:lstStyle/>
            <a:p>
              <a:pPr marL="184785" marR="5080" indent="-172720" algn="just">
                <a:lnSpc>
                  <a:spcPct val="100000"/>
                </a:lnSpc>
                <a:spcBef>
                  <a:spcPts val="100"/>
                </a:spcBef>
                <a:buClr>
                  <a:srgbClr val="006BA5"/>
                </a:buClr>
                <a:buFont typeface="Calibri"/>
                <a:buChar char="•"/>
                <a:tabLst>
                  <a:tab pos="184785" algn="l"/>
                </a:tabLst>
              </a:pPr>
              <a:r>
                <a:rPr sz="1200" dirty="0">
                  <a:cs typeface="Trebuchet MS"/>
                </a:rPr>
                <a:t>Usage</a:t>
              </a:r>
              <a:r>
                <a:rPr sz="1200" spc="-30" dirty="0">
                  <a:cs typeface="Trebuchet MS"/>
                </a:rPr>
                <a:t> </a:t>
              </a:r>
              <a:r>
                <a:rPr sz="1200" spc="-45" dirty="0">
                  <a:cs typeface="Trebuchet MS"/>
                </a:rPr>
                <a:t>of</a:t>
              </a:r>
              <a:r>
                <a:rPr sz="1200" spc="-15" dirty="0">
                  <a:cs typeface="Trebuchet MS"/>
                </a:rPr>
                <a:t> </a:t>
              </a:r>
              <a:r>
                <a:rPr sz="1200" dirty="0">
                  <a:cs typeface="Trebuchet MS"/>
                </a:rPr>
                <a:t>API</a:t>
              </a:r>
              <a:r>
                <a:rPr sz="1200" spc="-15" dirty="0">
                  <a:cs typeface="Trebuchet MS"/>
                </a:rPr>
                <a:t> </a:t>
              </a:r>
              <a:r>
                <a:rPr sz="1200" spc="-20" dirty="0">
                  <a:cs typeface="Trebuchet MS"/>
                </a:rPr>
                <a:t>Gateway </a:t>
              </a:r>
              <a:r>
                <a:rPr sz="1200" spc="-25" dirty="0">
                  <a:cs typeface="Trebuchet MS"/>
                </a:rPr>
                <a:t>for </a:t>
              </a:r>
              <a:r>
                <a:rPr sz="1200" spc="-30" dirty="0">
                  <a:cs typeface="Trebuchet MS"/>
                </a:rPr>
                <a:t>governed</a:t>
              </a:r>
              <a:r>
                <a:rPr sz="1200" spc="-40" dirty="0">
                  <a:cs typeface="Trebuchet MS"/>
                </a:rPr>
                <a:t> </a:t>
              </a:r>
              <a:r>
                <a:rPr sz="1200" spc="-35" dirty="0">
                  <a:cs typeface="Trebuchet MS"/>
                </a:rPr>
                <a:t>service</a:t>
              </a:r>
              <a:r>
                <a:rPr sz="1200" spc="-55" dirty="0">
                  <a:cs typeface="Trebuchet MS"/>
                </a:rPr>
                <a:t> </a:t>
              </a:r>
              <a:r>
                <a:rPr sz="1200" dirty="0">
                  <a:cs typeface="Trebuchet MS"/>
                </a:rPr>
                <a:t>access</a:t>
              </a:r>
              <a:r>
                <a:rPr sz="1200" spc="-40" dirty="0">
                  <a:cs typeface="Trebuchet MS"/>
                </a:rPr>
                <a:t> </a:t>
              </a:r>
              <a:r>
                <a:rPr sz="1200" spc="-30" dirty="0">
                  <a:cs typeface="Trebuchet MS"/>
                </a:rPr>
                <a:t>from </a:t>
              </a:r>
              <a:r>
                <a:rPr sz="1200" spc="-20" dirty="0">
                  <a:cs typeface="Trebuchet MS"/>
                </a:rPr>
                <a:t>all</a:t>
              </a:r>
              <a:r>
                <a:rPr sz="1200" spc="-35" dirty="0">
                  <a:cs typeface="Trebuchet MS"/>
                </a:rPr>
                <a:t> </a:t>
              </a:r>
              <a:r>
                <a:rPr sz="1200" spc="-25" dirty="0">
                  <a:cs typeface="Trebuchet MS"/>
                </a:rPr>
                <a:t>channels</a:t>
              </a:r>
              <a:r>
                <a:rPr sz="1200" spc="-35" dirty="0">
                  <a:cs typeface="Trebuchet MS"/>
                </a:rPr>
                <a:t> </a:t>
              </a:r>
              <a:r>
                <a:rPr sz="1200" spc="-25" dirty="0">
                  <a:cs typeface="Trebuchet MS"/>
                </a:rPr>
                <a:t>brought</a:t>
              </a:r>
              <a:r>
                <a:rPr sz="1200" spc="-35" dirty="0">
                  <a:cs typeface="Trebuchet MS"/>
                </a:rPr>
                <a:t> </a:t>
              </a:r>
              <a:r>
                <a:rPr sz="1200" spc="-10" dirty="0">
                  <a:cs typeface="Trebuchet MS"/>
                </a:rPr>
                <a:t>unified standardization.</a:t>
              </a:r>
              <a:endParaRPr sz="1200" dirty="0">
                <a:cs typeface="Trebuchet MS"/>
              </a:endParaRPr>
            </a:p>
            <a:p>
              <a:pPr marL="184785" marR="147955" indent="-172720" algn="just">
                <a:lnSpc>
                  <a:spcPct val="100000"/>
                </a:lnSpc>
                <a:buClr>
                  <a:srgbClr val="006BA5"/>
                </a:buClr>
                <a:buFont typeface="Calibri"/>
                <a:buChar char="•"/>
                <a:tabLst>
                  <a:tab pos="184785" algn="l"/>
                </a:tabLst>
              </a:pPr>
              <a:r>
                <a:rPr sz="1200" spc="-35" dirty="0">
                  <a:cs typeface="Trebuchet MS"/>
                </a:rPr>
                <a:t>Realtime</a:t>
              </a:r>
              <a:r>
                <a:rPr sz="1200" spc="-30" dirty="0">
                  <a:cs typeface="Trebuchet MS"/>
                </a:rPr>
                <a:t> </a:t>
              </a:r>
              <a:r>
                <a:rPr sz="1200" spc="-35" dirty="0">
                  <a:cs typeface="Trebuchet MS"/>
                </a:rPr>
                <a:t>curated</a:t>
              </a:r>
              <a:r>
                <a:rPr sz="1200" spc="-45" dirty="0">
                  <a:cs typeface="Trebuchet MS"/>
                </a:rPr>
                <a:t> </a:t>
              </a:r>
              <a:r>
                <a:rPr sz="1200" dirty="0">
                  <a:cs typeface="Trebuchet MS"/>
                </a:rPr>
                <a:t>data</a:t>
              </a:r>
              <a:r>
                <a:rPr sz="1200" spc="-20" dirty="0">
                  <a:cs typeface="Trebuchet MS"/>
                </a:rPr>
                <a:t> </a:t>
              </a:r>
              <a:r>
                <a:rPr sz="1200" spc="-25" dirty="0">
                  <a:cs typeface="Trebuchet MS"/>
                </a:rPr>
                <a:t>was </a:t>
              </a:r>
              <a:r>
                <a:rPr sz="1200" spc="-20" dirty="0">
                  <a:cs typeface="Trebuchet MS"/>
                </a:rPr>
                <a:t>consumed</a:t>
              </a:r>
              <a:r>
                <a:rPr sz="1200" spc="-50" dirty="0">
                  <a:cs typeface="Trebuchet MS"/>
                </a:rPr>
                <a:t> </a:t>
              </a:r>
              <a:r>
                <a:rPr sz="1200" spc="-45" dirty="0">
                  <a:cs typeface="Trebuchet MS"/>
                </a:rPr>
                <a:t>from </a:t>
              </a:r>
              <a:r>
                <a:rPr sz="1200" dirty="0">
                  <a:cs typeface="Trebuchet MS"/>
                </a:rPr>
                <a:t>EDP</a:t>
              </a:r>
              <a:r>
                <a:rPr sz="1200" spc="-40" dirty="0">
                  <a:cs typeface="Trebuchet MS"/>
                </a:rPr>
                <a:t> </a:t>
              </a:r>
              <a:r>
                <a:rPr sz="1200" spc="-25" dirty="0">
                  <a:cs typeface="Trebuchet MS"/>
                </a:rPr>
                <a:t>and </a:t>
              </a:r>
              <a:r>
                <a:rPr sz="1200" dirty="0">
                  <a:cs typeface="Trebuchet MS"/>
                </a:rPr>
                <a:t>Data</a:t>
              </a:r>
              <a:r>
                <a:rPr sz="1200" spc="-35" dirty="0">
                  <a:cs typeface="Trebuchet MS"/>
                </a:rPr>
                <a:t> science</a:t>
              </a:r>
              <a:r>
                <a:rPr sz="1200" spc="-45" dirty="0">
                  <a:cs typeface="Trebuchet MS"/>
                </a:rPr>
                <a:t> </a:t>
              </a:r>
              <a:r>
                <a:rPr sz="1200" spc="-10" dirty="0">
                  <a:cs typeface="Trebuchet MS"/>
                </a:rPr>
                <a:t>models</a:t>
              </a:r>
              <a:r>
                <a:rPr sz="1200" spc="-35" dirty="0">
                  <a:cs typeface="Trebuchet MS"/>
                </a:rPr>
                <a:t> </a:t>
              </a:r>
              <a:r>
                <a:rPr sz="1200" spc="-25" dirty="0">
                  <a:cs typeface="Trebuchet MS"/>
                </a:rPr>
                <a:t>via </a:t>
              </a:r>
              <a:r>
                <a:rPr sz="1200" spc="-10" dirty="0">
                  <a:cs typeface="Trebuchet MS"/>
                </a:rPr>
                <a:t>REST</a:t>
              </a:r>
              <a:r>
                <a:rPr sz="1200" spc="-65" dirty="0">
                  <a:cs typeface="Trebuchet MS"/>
                </a:rPr>
                <a:t> </a:t>
              </a:r>
              <a:r>
                <a:rPr sz="1200" spc="-10" dirty="0">
                  <a:cs typeface="Trebuchet MS"/>
                </a:rPr>
                <a:t>API's.</a:t>
              </a:r>
              <a:endParaRPr sz="1200" dirty="0">
                <a:cs typeface="Trebuchet MS"/>
              </a:endParaRPr>
            </a:p>
            <a:p>
              <a:pPr marL="184785" marR="10795" indent="-172720" algn="just">
                <a:lnSpc>
                  <a:spcPct val="100000"/>
                </a:lnSpc>
                <a:buClr>
                  <a:srgbClr val="006BA5"/>
                </a:buClr>
                <a:buFont typeface="Calibri"/>
                <a:buChar char="•"/>
                <a:tabLst>
                  <a:tab pos="184785" algn="l"/>
                </a:tabLst>
              </a:pPr>
              <a:r>
                <a:rPr sz="1200" spc="-35" dirty="0">
                  <a:cs typeface="Trebuchet MS"/>
                </a:rPr>
                <a:t>Fault </a:t>
              </a:r>
              <a:r>
                <a:rPr sz="1200" spc="-45" dirty="0">
                  <a:cs typeface="Trebuchet MS"/>
                </a:rPr>
                <a:t>tolerant</a:t>
              </a:r>
              <a:r>
                <a:rPr sz="1200" spc="-40" dirty="0">
                  <a:cs typeface="Trebuchet MS"/>
                </a:rPr>
                <a:t> </a:t>
              </a:r>
              <a:r>
                <a:rPr sz="1200" dirty="0">
                  <a:cs typeface="Trebuchet MS"/>
                </a:rPr>
                <a:t>and</a:t>
              </a:r>
              <a:r>
                <a:rPr sz="1200" spc="-35" dirty="0">
                  <a:cs typeface="Trebuchet MS"/>
                </a:rPr>
                <a:t> </a:t>
              </a:r>
              <a:r>
                <a:rPr sz="1200" spc="-10" dirty="0">
                  <a:cs typeface="Trebuchet MS"/>
                </a:rPr>
                <a:t>scalable, </a:t>
              </a:r>
              <a:r>
                <a:rPr sz="1200" spc="-30" dirty="0">
                  <a:cs typeface="Trebuchet MS"/>
                </a:rPr>
                <a:t>customized</a:t>
              </a:r>
              <a:r>
                <a:rPr sz="1200" spc="-55" dirty="0">
                  <a:cs typeface="Trebuchet MS"/>
                </a:rPr>
                <a:t> </a:t>
              </a:r>
              <a:r>
                <a:rPr sz="1200" spc="-30" dirty="0">
                  <a:cs typeface="Trebuchet MS"/>
                </a:rPr>
                <a:t>platform</a:t>
              </a:r>
              <a:r>
                <a:rPr sz="1200" spc="-45" dirty="0">
                  <a:cs typeface="Trebuchet MS"/>
                </a:rPr>
                <a:t> </a:t>
              </a:r>
              <a:r>
                <a:rPr sz="1200" dirty="0">
                  <a:cs typeface="Trebuchet MS"/>
                </a:rPr>
                <a:t>leads</a:t>
              </a:r>
              <a:r>
                <a:rPr sz="1200" spc="-50" dirty="0">
                  <a:cs typeface="Trebuchet MS"/>
                </a:rPr>
                <a:t> </a:t>
              </a:r>
              <a:r>
                <a:rPr sz="1200" spc="-25" dirty="0">
                  <a:cs typeface="Trebuchet MS"/>
                </a:rPr>
                <a:t>to higher</a:t>
              </a:r>
              <a:r>
                <a:rPr sz="1200" spc="-40" dirty="0">
                  <a:cs typeface="Trebuchet MS"/>
                </a:rPr>
                <a:t> </a:t>
              </a:r>
              <a:r>
                <a:rPr sz="1200" spc="-35" dirty="0">
                  <a:cs typeface="Trebuchet MS"/>
                </a:rPr>
                <a:t>reliability </a:t>
              </a:r>
              <a:r>
                <a:rPr sz="1200" dirty="0">
                  <a:cs typeface="Trebuchet MS"/>
                </a:rPr>
                <a:t>and</a:t>
              </a:r>
              <a:r>
                <a:rPr sz="1200" spc="-40" dirty="0">
                  <a:cs typeface="Trebuchet MS"/>
                </a:rPr>
                <a:t> </a:t>
              </a:r>
              <a:r>
                <a:rPr sz="1200" spc="-10" dirty="0">
                  <a:cs typeface="Trebuchet MS"/>
                </a:rPr>
                <a:t>faster delivery.</a:t>
              </a:r>
              <a:endParaRPr sz="1200" dirty="0">
                <a:cs typeface="Trebuchet MS"/>
              </a:endParaRPr>
            </a:p>
          </p:txBody>
        </p:sp>
        <p:sp>
          <p:nvSpPr>
            <p:cNvPr id="17" name="object 41">
              <a:extLst>
                <a:ext uri="{FF2B5EF4-FFF2-40B4-BE49-F238E27FC236}">
                  <a16:creationId xmlns:a16="http://schemas.microsoft.com/office/drawing/2014/main" id="{35B730D6-7C4A-CE6B-5BFF-ED14C4A39339}"/>
                </a:ext>
              </a:extLst>
            </p:cNvPr>
            <p:cNvSpPr txBox="1"/>
            <p:nvPr/>
          </p:nvSpPr>
          <p:spPr>
            <a:xfrm>
              <a:off x="9287382" y="2431542"/>
              <a:ext cx="2157095" cy="2411095"/>
            </a:xfrm>
            <a:prstGeom prst="rect">
              <a:avLst/>
            </a:prstGeom>
          </p:spPr>
          <p:txBody>
            <a:bodyPr vert="horz" wrap="square" lIns="0" tIns="12065" rIns="0" bIns="0" rtlCol="0">
              <a:spAutoFit/>
            </a:bodyPr>
            <a:lstStyle/>
            <a:p>
              <a:pPr marL="534670">
                <a:lnSpc>
                  <a:spcPct val="100000"/>
                </a:lnSpc>
                <a:spcBef>
                  <a:spcPts val="95"/>
                </a:spcBef>
              </a:pPr>
              <a:r>
                <a:rPr sz="1600" b="1" spc="-90" dirty="0">
                  <a:solidFill>
                    <a:srgbClr val="006BA5"/>
                  </a:solidFill>
                  <a:cs typeface="Trebuchet MS"/>
                </a:rPr>
                <a:t>Key</a:t>
              </a:r>
              <a:r>
                <a:rPr sz="1600" b="1" spc="-35" dirty="0">
                  <a:solidFill>
                    <a:srgbClr val="006BA5"/>
                  </a:solidFill>
                  <a:cs typeface="Trebuchet MS"/>
                </a:rPr>
                <a:t> </a:t>
              </a:r>
              <a:r>
                <a:rPr sz="1600" b="1" spc="-10" dirty="0">
                  <a:solidFill>
                    <a:srgbClr val="006BA5"/>
                  </a:solidFill>
                  <a:cs typeface="Trebuchet MS"/>
                </a:rPr>
                <a:t>Benefits</a:t>
              </a:r>
              <a:endParaRPr sz="1600" b="1" dirty="0">
                <a:cs typeface="Trebuchet MS"/>
              </a:endParaRPr>
            </a:p>
            <a:p>
              <a:pPr marL="184785" marR="359410" indent="-172720">
                <a:lnSpc>
                  <a:spcPct val="100000"/>
                </a:lnSpc>
                <a:spcBef>
                  <a:spcPts val="1019"/>
                </a:spcBef>
                <a:buClr>
                  <a:srgbClr val="006BA5"/>
                </a:buClr>
                <a:buFont typeface="Calibri"/>
                <a:buChar char="•"/>
                <a:tabLst>
                  <a:tab pos="184785" algn="l"/>
                </a:tabLst>
              </a:pPr>
              <a:r>
                <a:rPr sz="1200" spc="-25" dirty="0">
                  <a:latin typeface="Trebuchet MS"/>
                  <a:cs typeface="Trebuchet MS"/>
                </a:rPr>
                <a:t>Increased </a:t>
              </a:r>
              <a:r>
                <a:rPr sz="1200" spc="-10" dirty="0">
                  <a:latin typeface="Trebuchet MS"/>
                  <a:cs typeface="Trebuchet MS"/>
                </a:rPr>
                <a:t>Customer </a:t>
              </a:r>
              <a:r>
                <a:rPr sz="1200" spc="-35" dirty="0">
                  <a:latin typeface="Trebuchet MS"/>
                  <a:cs typeface="Trebuchet MS"/>
                </a:rPr>
                <a:t>Interactions</a:t>
              </a:r>
              <a:r>
                <a:rPr sz="1200" spc="-15" dirty="0">
                  <a:latin typeface="Trebuchet MS"/>
                  <a:cs typeface="Trebuchet MS"/>
                </a:rPr>
                <a:t> </a:t>
              </a:r>
              <a:r>
                <a:rPr sz="1200" spc="-55" dirty="0">
                  <a:latin typeface="Trebuchet MS"/>
                  <a:cs typeface="Trebuchet MS"/>
                </a:rPr>
                <a:t>for</a:t>
              </a:r>
              <a:r>
                <a:rPr sz="1200" spc="-30" dirty="0">
                  <a:latin typeface="Trebuchet MS"/>
                  <a:cs typeface="Trebuchet MS"/>
                </a:rPr>
                <a:t> </a:t>
              </a:r>
              <a:r>
                <a:rPr sz="1200" spc="-10" dirty="0">
                  <a:latin typeface="Trebuchet MS"/>
                  <a:cs typeface="Trebuchet MS"/>
                </a:rPr>
                <a:t>Senior management</a:t>
              </a:r>
              <a:r>
                <a:rPr sz="1200" spc="-25" dirty="0">
                  <a:latin typeface="Trebuchet MS"/>
                  <a:cs typeface="Trebuchet MS"/>
                </a:rPr>
                <a:t> </a:t>
              </a:r>
              <a:r>
                <a:rPr sz="1200" dirty="0">
                  <a:latin typeface="Trebuchet MS"/>
                  <a:cs typeface="Trebuchet MS"/>
                </a:rPr>
                <a:t>and</a:t>
              </a:r>
              <a:r>
                <a:rPr sz="1200" spc="-30" dirty="0">
                  <a:latin typeface="Trebuchet MS"/>
                  <a:cs typeface="Trebuchet MS"/>
                </a:rPr>
                <a:t> </a:t>
              </a:r>
              <a:r>
                <a:rPr sz="1200" spc="-20" dirty="0">
                  <a:latin typeface="Trebuchet MS"/>
                  <a:cs typeface="Trebuchet MS"/>
                </a:rPr>
                <a:t>above</a:t>
              </a:r>
              <a:endParaRPr sz="1200" dirty="0">
                <a:latin typeface="Trebuchet MS"/>
                <a:cs typeface="Trebuchet MS"/>
              </a:endParaRPr>
            </a:p>
            <a:p>
              <a:pPr marL="184785" marR="20955" indent="-172720" algn="just">
                <a:lnSpc>
                  <a:spcPct val="100000"/>
                </a:lnSpc>
                <a:spcBef>
                  <a:spcPts val="5"/>
                </a:spcBef>
                <a:buClr>
                  <a:srgbClr val="006BA5"/>
                </a:buClr>
                <a:buFont typeface="Calibri"/>
                <a:buChar char="•"/>
                <a:tabLst>
                  <a:tab pos="184785" algn="l"/>
                </a:tabLst>
              </a:pPr>
              <a:r>
                <a:rPr sz="1200" spc="-20" dirty="0">
                  <a:latin typeface="Trebuchet MS"/>
                  <a:cs typeface="Trebuchet MS"/>
                </a:rPr>
                <a:t>Insulates</a:t>
              </a:r>
              <a:r>
                <a:rPr sz="1200" spc="-45" dirty="0">
                  <a:latin typeface="Trebuchet MS"/>
                  <a:cs typeface="Trebuchet MS"/>
                </a:rPr>
                <a:t> </a:t>
              </a:r>
              <a:r>
                <a:rPr sz="1200" dirty="0">
                  <a:latin typeface="Trebuchet MS"/>
                  <a:cs typeface="Trebuchet MS"/>
                </a:rPr>
                <a:t>changes</a:t>
              </a:r>
              <a:r>
                <a:rPr sz="1200" spc="-45" dirty="0">
                  <a:latin typeface="Trebuchet MS"/>
                  <a:cs typeface="Trebuchet MS"/>
                </a:rPr>
                <a:t> </a:t>
              </a:r>
              <a:r>
                <a:rPr sz="1200" spc="-50" dirty="0">
                  <a:latin typeface="Trebuchet MS"/>
                  <a:cs typeface="Trebuchet MS"/>
                </a:rPr>
                <a:t>to</a:t>
              </a:r>
              <a:r>
                <a:rPr sz="1200" spc="-40" dirty="0">
                  <a:latin typeface="Trebuchet MS"/>
                  <a:cs typeface="Trebuchet MS"/>
                </a:rPr>
                <a:t> </a:t>
              </a:r>
              <a:r>
                <a:rPr sz="1200" spc="-10" dirty="0">
                  <a:latin typeface="Trebuchet MS"/>
                  <a:cs typeface="Trebuchet MS"/>
                </a:rPr>
                <a:t>backend systems</a:t>
              </a:r>
              <a:r>
                <a:rPr sz="1200" spc="-35" dirty="0">
                  <a:latin typeface="Trebuchet MS"/>
                  <a:cs typeface="Trebuchet MS"/>
                </a:rPr>
                <a:t> </a:t>
              </a:r>
              <a:r>
                <a:rPr sz="1200" dirty="0">
                  <a:latin typeface="Trebuchet MS"/>
                  <a:cs typeface="Trebuchet MS"/>
                </a:rPr>
                <a:t>and</a:t>
              </a:r>
              <a:r>
                <a:rPr sz="1200" spc="-35" dirty="0">
                  <a:latin typeface="Trebuchet MS"/>
                  <a:cs typeface="Trebuchet MS"/>
                </a:rPr>
                <a:t> </a:t>
              </a:r>
              <a:r>
                <a:rPr sz="1200" spc="-25" dirty="0">
                  <a:latin typeface="Trebuchet MS"/>
                  <a:cs typeface="Trebuchet MS"/>
                </a:rPr>
                <a:t>enabled</a:t>
              </a:r>
              <a:r>
                <a:rPr sz="1200" spc="-50" dirty="0">
                  <a:latin typeface="Trebuchet MS"/>
                  <a:cs typeface="Trebuchet MS"/>
                </a:rPr>
                <a:t> </a:t>
              </a:r>
              <a:r>
                <a:rPr sz="1200" spc="-10" dirty="0">
                  <a:latin typeface="Trebuchet MS"/>
                  <a:cs typeface="Trebuchet MS"/>
                </a:rPr>
                <a:t>reliable delivery</a:t>
              </a:r>
              <a:endParaRPr sz="1200" dirty="0">
                <a:latin typeface="Trebuchet MS"/>
                <a:cs typeface="Trebuchet MS"/>
              </a:endParaRPr>
            </a:p>
            <a:p>
              <a:pPr marL="185420" indent="-172720" algn="just">
                <a:lnSpc>
                  <a:spcPct val="100000"/>
                </a:lnSpc>
                <a:buClr>
                  <a:srgbClr val="006BA5"/>
                </a:buClr>
                <a:buFont typeface="Calibri"/>
                <a:buChar char="•"/>
                <a:tabLst>
                  <a:tab pos="185420" algn="l"/>
                </a:tabLst>
              </a:pPr>
              <a:r>
                <a:rPr sz="1200" spc="-30" dirty="0">
                  <a:latin typeface="Trebuchet MS"/>
                  <a:cs typeface="Trebuchet MS"/>
                </a:rPr>
                <a:t>Reduced</a:t>
              </a:r>
              <a:r>
                <a:rPr sz="1200" spc="-50" dirty="0">
                  <a:latin typeface="Trebuchet MS"/>
                  <a:cs typeface="Trebuchet MS"/>
                </a:rPr>
                <a:t> </a:t>
              </a:r>
              <a:r>
                <a:rPr sz="1200" spc="-35" dirty="0">
                  <a:latin typeface="Trebuchet MS"/>
                  <a:cs typeface="Trebuchet MS"/>
                </a:rPr>
                <a:t>time</a:t>
              </a:r>
              <a:r>
                <a:rPr sz="1200" spc="-40" dirty="0">
                  <a:latin typeface="Trebuchet MS"/>
                  <a:cs typeface="Trebuchet MS"/>
                </a:rPr>
                <a:t> </a:t>
              </a:r>
              <a:r>
                <a:rPr sz="1200" spc="-50" dirty="0">
                  <a:latin typeface="Trebuchet MS"/>
                  <a:cs typeface="Trebuchet MS"/>
                </a:rPr>
                <a:t>to </a:t>
              </a:r>
              <a:r>
                <a:rPr sz="1200" spc="-10" dirty="0">
                  <a:latin typeface="Trebuchet MS"/>
                  <a:cs typeface="Trebuchet MS"/>
                </a:rPr>
                <a:t>market</a:t>
              </a:r>
              <a:endParaRPr sz="1200" dirty="0">
                <a:latin typeface="Trebuchet MS"/>
                <a:cs typeface="Trebuchet MS"/>
              </a:endParaRPr>
            </a:p>
            <a:p>
              <a:pPr marL="184785" marR="382270" indent="-172720">
                <a:lnSpc>
                  <a:spcPct val="100000"/>
                </a:lnSpc>
                <a:buClr>
                  <a:srgbClr val="006BA5"/>
                </a:buClr>
                <a:buFont typeface="Calibri"/>
                <a:buChar char="•"/>
                <a:tabLst>
                  <a:tab pos="184785" algn="l"/>
                </a:tabLst>
              </a:pPr>
              <a:r>
                <a:rPr sz="1200" spc="-40" dirty="0">
                  <a:latin typeface="Trebuchet MS"/>
                  <a:cs typeface="Trebuchet MS"/>
                </a:rPr>
                <a:t>10% </a:t>
              </a:r>
              <a:r>
                <a:rPr sz="1200" spc="-45" dirty="0">
                  <a:latin typeface="Trebuchet MS"/>
                  <a:cs typeface="Trebuchet MS"/>
                </a:rPr>
                <a:t>reduction</a:t>
              </a:r>
              <a:r>
                <a:rPr sz="1200" spc="-40" dirty="0">
                  <a:latin typeface="Trebuchet MS"/>
                  <a:cs typeface="Trebuchet MS"/>
                </a:rPr>
                <a:t> </a:t>
              </a:r>
              <a:r>
                <a:rPr sz="1200" spc="-45" dirty="0">
                  <a:latin typeface="Trebuchet MS"/>
                  <a:cs typeface="Trebuchet MS"/>
                </a:rPr>
                <a:t>in</a:t>
              </a:r>
              <a:r>
                <a:rPr sz="1200" spc="-40" dirty="0">
                  <a:latin typeface="Trebuchet MS"/>
                  <a:cs typeface="Trebuchet MS"/>
                </a:rPr>
                <a:t> </a:t>
              </a:r>
              <a:r>
                <a:rPr sz="1200" spc="-20" dirty="0">
                  <a:latin typeface="Trebuchet MS"/>
                  <a:cs typeface="Trebuchet MS"/>
                </a:rPr>
                <a:t>cost</a:t>
              </a:r>
              <a:r>
                <a:rPr sz="1200" spc="-40" dirty="0">
                  <a:latin typeface="Trebuchet MS"/>
                  <a:cs typeface="Trebuchet MS"/>
                </a:rPr>
                <a:t> </a:t>
              </a:r>
              <a:r>
                <a:rPr sz="1200" spc="-25" dirty="0">
                  <a:latin typeface="Trebuchet MS"/>
                  <a:cs typeface="Trebuchet MS"/>
                </a:rPr>
                <a:t>for </a:t>
              </a:r>
              <a:r>
                <a:rPr sz="1200" spc="-30" dirty="0">
                  <a:latin typeface="Trebuchet MS"/>
                  <a:cs typeface="Trebuchet MS"/>
                </a:rPr>
                <a:t>release</a:t>
              </a:r>
              <a:r>
                <a:rPr sz="1200" spc="-80" dirty="0">
                  <a:latin typeface="Trebuchet MS"/>
                  <a:cs typeface="Trebuchet MS"/>
                </a:rPr>
                <a:t> </a:t>
              </a:r>
              <a:r>
                <a:rPr sz="1200" spc="-35" dirty="0">
                  <a:latin typeface="Trebuchet MS"/>
                  <a:cs typeface="Trebuchet MS"/>
                </a:rPr>
                <a:t>of</a:t>
              </a:r>
              <a:r>
                <a:rPr sz="1200" spc="-45" dirty="0">
                  <a:latin typeface="Trebuchet MS"/>
                  <a:cs typeface="Trebuchet MS"/>
                </a:rPr>
                <a:t> </a:t>
              </a:r>
              <a:r>
                <a:rPr sz="1200" spc="-20" dirty="0">
                  <a:latin typeface="Trebuchet MS"/>
                  <a:cs typeface="Trebuchet MS"/>
                </a:rPr>
                <a:t>new</a:t>
              </a:r>
              <a:r>
                <a:rPr sz="1200" spc="-40" dirty="0">
                  <a:latin typeface="Trebuchet MS"/>
                  <a:cs typeface="Trebuchet MS"/>
                </a:rPr>
                <a:t> </a:t>
              </a:r>
              <a:r>
                <a:rPr sz="1200" spc="-30" dirty="0">
                  <a:latin typeface="Trebuchet MS"/>
                  <a:cs typeface="Trebuchet MS"/>
                </a:rPr>
                <a:t>features.</a:t>
              </a:r>
              <a:endParaRPr sz="1200" dirty="0">
                <a:latin typeface="Trebuchet MS"/>
                <a:cs typeface="Trebuchet MS"/>
              </a:endParaRPr>
            </a:p>
            <a:p>
              <a:pPr marL="185420" indent="-172720">
                <a:lnSpc>
                  <a:spcPct val="100000"/>
                </a:lnSpc>
                <a:buClr>
                  <a:srgbClr val="006BA5"/>
                </a:buClr>
                <a:buFont typeface="Calibri"/>
                <a:buChar char="•"/>
                <a:tabLst>
                  <a:tab pos="185420" algn="l"/>
                </a:tabLst>
              </a:pPr>
              <a:r>
                <a:rPr sz="1200" dirty="0">
                  <a:latin typeface="Trebuchet MS"/>
                  <a:cs typeface="Trebuchet MS"/>
                </a:rPr>
                <a:t>Canary</a:t>
              </a:r>
              <a:r>
                <a:rPr sz="1200" spc="-35" dirty="0">
                  <a:latin typeface="Trebuchet MS"/>
                  <a:cs typeface="Trebuchet MS"/>
                </a:rPr>
                <a:t> </a:t>
              </a:r>
              <a:r>
                <a:rPr sz="1200" dirty="0">
                  <a:latin typeface="Trebuchet MS"/>
                  <a:cs typeface="Trebuchet MS"/>
                </a:rPr>
                <a:t>and</a:t>
              </a:r>
              <a:r>
                <a:rPr sz="1200" spc="-40" dirty="0">
                  <a:latin typeface="Trebuchet MS"/>
                  <a:cs typeface="Trebuchet MS"/>
                </a:rPr>
                <a:t> </a:t>
              </a:r>
              <a:r>
                <a:rPr sz="1200" spc="-45" dirty="0">
                  <a:latin typeface="Trebuchet MS"/>
                  <a:cs typeface="Trebuchet MS"/>
                </a:rPr>
                <a:t>feature </a:t>
              </a:r>
              <a:r>
                <a:rPr sz="1200" spc="-10" dirty="0">
                  <a:latin typeface="Trebuchet MS"/>
                  <a:cs typeface="Trebuchet MS"/>
                </a:rPr>
                <a:t>flagging</a:t>
              </a:r>
              <a:endParaRPr sz="1200" dirty="0">
                <a:latin typeface="Trebuchet MS"/>
                <a:cs typeface="Trebuchet MS"/>
              </a:endParaRPr>
            </a:p>
            <a:p>
              <a:pPr marL="184785">
                <a:lnSpc>
                  <a:spcPct val="100000"/>
                </a:lnSpc>
              </a:pPr>
              <a:r>
                <a:rPr sz="1200" dirty="0">
                  <a:latin typeface="Trebuchet MS"/>
                  <a:cs typeface="Trebuchet MS"/>
                </a:rPr>
                <a:t>leads</a:t>
              </a:r>
              <a:r>
                <a:rPr sz="1200" spc="-70" dirty="0">
                  <a:latin typeface="Trebuchet MS"/>
                  <a:cs typeface="Trebuchet MS"/>
                </a:rPr>
                <a:t> </a:t>
              </a:r>
              <a:r>
                <a:rPr sz="1200" spc="-50" dirty="0">
                  <a:latin typeface="Trebuchet MS"/>
                  <a:cs typeface="Trebuchet MS"/>
                </a:rPr>
                <a:t>to</a:t>
              </a:r>
              <a:r>
                <a:rPr sz="1200" spc="-55" dirty="0">
                  <a:latin typeface="Trebuchet MS"/>
                  <a:cs typeface="Trebuchet MS"/>
                </a:rPr>
                <a:t> </a:t>
              </a:r>
              <a:r>
                <a:rPr sz="1200" spc="-20" dirty="0">
                  <a:latin typeface="Trebuchet MS"/>
                  <a:cs typeface="Trebuchet MS"/>
                </a:rPr>
                <a:t>testing</a:t>
              </a:r>
              <a:r>
                <a:rPr sz="1200" spc="-50" dirty="0">
                  <a:latin typeface="Trebuchet MS"/>
                  <a:cs typeface="Trebuchet MS"/>
                </a:rPr>
                <a:t> </a:t>
              </a:r>
              <a:r>
                <a:rPr sz="1200" spc="-30" dirty="0">
                  <a:latin typeface="Trebuchet MS"/>
                  <a:cs typeface="Trebuchet MS"/>
                </a:rPr>
                <a:t>in</a:t>
              </a:r>
              <a:r>
                <a:rPr sz="1200" spc="-60" dirty="0">
                  <a:latin typeface="Trebuchet MS"/>
                  <a:cs typeface="Trebuchet MS"/>
                </a:rPr>
                <a:t> </a:t>
              </a:r>
              <a:r>
                <a:rPr sz="1200" spc="-30" dirty="0">
                  <a:latin typeface="Trebuchet MS"/>
                  <a:cs typeface="Trebuchet MS"/>
                </a:rPr>
                <a:t>production.</a:t>
              </a:r>
              <a:endParaRPr sz="1200" dirty="0">
                <a:latin typeface="Trebuchet MS"/>
                <a:cs typeface="Trebuchet MS"/>
              </a:endParaRPr>
            </a:p>
          </p:txBody>
        </p:sp>
        <p:pic>
          <p:nvPicPr>
            <p:cNvPr id="18" name="Picture 17" descr="A logo with a white background&#10;&#10;Description automatically generated">
              <a:extLst>
                <a:ext uri="{FF2B5EF4-FFF2-40B4-BE49-F238E27FC236}">
                  <a16:creationId xmlns:a16="http://schemas.microsoft.com/office/drawing/2014/main" id="{D2E85B11-EA8A-EB09-5D55-FA26EAB35610}"/>
                </a:ext>
              </a:extLst>
            </p:cNvPr>
            <p:cNvPicPr>
              <a:picLocks noChangeAspect="1"/>
            </p:cNvPicPr>
            <p:nvPr/>
          </p:nvPicPr>
          <p:blipFill>
            <a:blip r:embed="rId23"/>
            <a:stretch>
              <a:fillRect/>
            </a:stretch>
          </p:blipFill>
          <p:spPr>
            <a:xfrm>
              <a:off x="10431833" y="748907"/>
              <a:ext cx="1073731" cy="766951"/>
            </a:xfrm>
            <a:prstGeom prst="rect">
              <a:avLst/>
            </a:prstGeom>
          </p:spPr>
        </p:pic>
      </p:grpSp>
      <p:sp>
        <p:nvSpPr>
          <p:cNvPr id="7" name="Footer Placeholder 2">
            <a:extLst>
              <a:ext uri="{FF2B5EF4-FFF2-40B4-BE49-F238E27FC236}">
                <a16:creationId xmlns:a16="http://schemas.microsoft.com/office/drawing/2014/main" id="{EBB9B1FF-B619-6EB8-3A8E-15AC6930AAF2}"/>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1156837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18208-E244-C8EF-4D6F-3752CD01FFF4}"/>
            </a:ext>
          </a:extLst>
        </p:cNvPr>
        <p:cNvGrpSpPr/>
        <p:nvPr/>
      </p:nvGrpSpPr>
      <p:grpSpPr>
        <a:xfrm>
          <a:off x="0" y="0"/>
          <a:ext cx="0" cy="0"/>
          <a:chOff x="0" y="0"/>
          <a:chExt cx="0" cy="0"/>
        </a:xfrm>
      </p:grpSpPr>
      <p:pic>
        <p:nvPicPr>
          <p:cNvPr id="2056" name="Picture 8" descr="This may contain: two people standing next to a clipboard with checklist on it">
            <a:extLst>
              <a:ext uri="{FF2B5EF4-FFF2-40B4-BE49-F238E27FC236}">
                <a16:creationId xmlns:a16="http://schemas.microsoft.com/office/drawing/2014/main" id="{B7FE1FE4-D38D-E7A9-5C79-512C41AEF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4" y="3926838"/>
            <a:ext cx="6907553" cy="6055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a:extLst>
              <a:ext uri="{FF2B5EF4-FFF2-40B4-BE49-F238E27FC236}">
                <a16:creationId xmlns:a16="http://schemas.microsoft.com/office/drawing/2014/main" id="{ECA95654-CB9C-A4EB-C9E1-34C1305D00DA}"/>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6462A192-EACE-47F4-A1E7-D3DD7914AA59}"/>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4BE88908-18A4-8503-D24D-FF150B3AD7E1}"/>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9890C09E-3494-7374-998B-1220FEA5AB63}"/>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4">
              <a:alphaModFix amt="9999"/>
              <a:duotone>
                <a:schemeClr val="accent5">
                  <a:shade val="45000"/>
                  <a:satMod val="135000"/>
                </a:schemeClr>
                <a:prstClr val="white"/>
              </a:duotone>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CF50910A-03B9-5AB6-C544-2D0D048C4E8B}"/>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B95FD67A-2250-65D8-BF63-B78F57A1380D}"/>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49EF8F69-F707-257E-190A-D9A4E3A4A59B}"/>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343BD079-B5A5-58BF-68F3-7A08D5161C6E}"/>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10">
              <a:duotone>
                <a:schemeClr val="accent1">
                  <a:shade val="45000"/>
                  <a:satMod val="135000"/>
                </a:schemeClr>
                <a:prstClr val="white"/>
              </a:duotone>
              <a:extLst>
                <a:ext uri="{96DAC541-7B7A-43D3-8B79-37D633B846F1}">
                  <asvg:svgBlip xmlns:asvg="http://schemas.microsoft.com/office/drawing/2016/SVG/main" r:embed="rId11"/>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8B2FA894-BE9C-FBF9-3DAA-9BFEBBA9519C}"/>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13BFD935-05D6-9F76-927E-F63E87F9B00A}"/>
              </a:ext>
            </a:extLst>
          </p:cNvPr>
          <p:cNvSpPr txBox="1"/>
          <p:nvPr/>
        </p:nvSpPr>
        <p:spPr>
          <a:xfrm>
            <a:off x="968566" y="949424"/>
            <a:ext cx="16350864" cy="1744067"/>
          </a:xfrm>
          <a:prstGeom prst="rect">
            <a:avLst/>
          </a:prstGeom>
        </p:spPr>
        <p:txBody>
          <a:bodyPr wrap="square" lIns="0" tIns="0" rIns="0" bIns="0" rtlCol="0" anchor="t">
            <a:spAutoFit/>
          </a:bodyPr>
          <a:lstStyle/>
          <a:p>
            <a:pPr algn="ctr">
              <a:lnSpc>
                <a:spcPts val="6847"/>
              </a:lnSpc>
            </a:pPr>
            <a:r>
              <a:rPr lang="nn-NO" sz="6399" b="1" dirty="0">
                <a:solidFill>
                  <a:srgbClr val="FFFFFF"/>
                </a:solidFill>
                <a:latin typeface="Roboto" panose="02000000000000000000" pitchFamily="2" charset="0"/>
                <a:ea typeface="Roboto" panose="02000000000000000000" pitchFamily="2" charset="0"/>
                <a:cs typeface="TT Norms Bold"/>
                <a:sym typeface="TT Norms Bold"/>
              </a:rPr>
              <a:t>Design &amp; Develop software for NSE Parivartan Portal</a:t>
            </a:r>
            <a:endParaRPr lang="en-US" sz="6399" b="1" dirty="0">
              <a:solidFill>
                <a:srgbClr val="FFFFFF"/>
              </a:solidFill>
              <a:latin typeface="Roboto" panose="02000000000000000000" pitchFamily="2" charset="0"/>
              <a:ea typeface="Roboto" panose="02000000000000000000" pitchFamily="2" charset="0"/>
              <a:cs typeface="TT Norms Bold"/>
              <a:sym typeface="TT Norms Bold"/>
            </a:endParaRPr>
          </a:p>
        </p:txBody>
      </p:sp>
      <p:sp>
        <p:nvSpPr>
          <p:cNvPr id="42" name="Freeform 42">
            <a:extLst>
              <a:ext uri="{FF2B5EF4-FFF2-40B4-BE49-F238E27FC236}">
                <a16:creationId xmlns:a16="http://schemas.microsoft.com/office/drawing/2014/main" id="{4956918F-1A58-E330-A9C7-6B61F327D8F1}"/>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grpSp>
        <p:nvGrpSpPr>
          <p:cNvPr id="7" name="Group 6">
            <a:extLst>
              <a:ext uri="{FF2B5EF4-FFF2-40B4-BE49-F238E27FC236}">
                <a16:creationId xmlns:a16="http://schemas.microsoft.com/office/drawing/2014/main" id="{EF60258D-6196-1EFD-BBF1-FC199AE75021}"/>
              </a:ext>
            </a:extLst>
          </p:cNvPr>
          <p:cNvGrpSpPr/>
          <p:nvPr/>
        </p:nvGrpSpPr>
        <p:grpSpPr>
          <a:xfrm>
            <a:off x="6824838" y="3177984"/>
            <a:ext cx="11469624" cy="6813741"/>
            <a:chOff x="720851" y="44384"/>
            <a:chExt cx="11469624" cy="6813741"/>
          </a:xfrm>
        </p:grpSpPr>
        <p:grpSp>
          <p:nvGrpSpPr>
            <p:cNvPr id="55" name="object 2">
              <a:extLst>
                <a:ext uri="{FF2B5EF4-FFF2-40B4-BE49-F238E27FC236}">
                  <a16:creationId xmlns:a16="http://schemas.microsoft.com/office/drawing/2014/main" id="{A8E6AF31-D708-8085-85F1-833ED930C8CD}"/>
                </a:ext>
              </a:extLst>
            </p:cNvPr>
            <p:cNvGrpSpPr/>
            <p:nvPr/>
          </p:nvGrpSpPr>
          <p:grpSpPr>
            <a:xfrm>
              <a:off x="9035795" y="65530"/>
              <a:ext cx="3154680" cy="6792595"/>
              <a:chOff x="9035795" y="65530"/>
              <a:chExt cx="3154680" cy="6792595"/>
            </a:xfrm>
          </p:grpSpPr>
          <p:pic>
            <p:nvPicPr>
              <p:cNvPr id="2074" name="object 3">
                <a:extLst>
                  <a:ext uri="{FF2B5EF4-FFF2-40B4-BE49-F238E27FC236}">
                    <a16:creationId xmlns:a16="http://schemas.microsoft.com/office/drawing/2014/main" id="{7117A4ED-323B-B750-B040-07464545E89B}"/>
                  </a:ext>
                </a:extLst>
              </p:cNvPr>
              <p:cNvPicPr/>
              <p:nvPr/>
            </p:nvPicPr>
            <p:blipFill>
              <a:blip r:embed="rId14" cstate="print"/>
              <a:stretch>
                <a:fillRect/>
              </a:stretch>
            </p:blipFill>
            <p:spPr>
              <a:xfrm>
                <a:off x="10501883" y="6312406"/>
                <a:ext cx="851916" cy="435863"/>
              </a:xfrm>
              <a:prstGeom prst="rect">
                <a:avLst/>
              </a:prstGeom>
            </p:spPr>
          </p:pic>
          <p:sp>
            <p:nvSpPr>
              <p:cNvPr id="2075" name="object 4">
                <a:extLst>
                  <a:ext uri="{FF2B5EF4-FFF2-40B4-BE49-F238E27FC236}">
                    <a16:creationId xmlns:a16="http://schemas.microsoft.com/office/drawing/2014/main" id="{EF94CE75-9274-A170-BCC9-D48D2B34D52F}"/>
                  </a:ext>
                </a:extLst>
              </p:cNvPr>
              <p:cNvSpPr/>
              <p:nvPr/>
            </p:nvSpPr>
            <p:spPr>
              <a:xfrm>
                <a:off x="10360151" y="6184391"/>
                <a:ext cx="1160145" cy="673735"/>
              </a:xfrm>
              <a:custGeom>
                <a:avLst/>
                <a:gdLst/>
                <a:ahLst/>
                <a:cxnLst/>
                <a:rect l="l" t="t" r="r" b="b"/>
                <a:pathLst>
                  <a:path w="1160145" h="673734">
                    <a:moveTo>
                      <a:pt x="1159763" y="0"/>
                    </a:moveTo>
                    <a:lnTo>
                      <a:pt x="0" y="0"/>
                    </a:lnTo>
                    <a:lnTo>
                      <a:pt x="0" y="673608"/>
                    </a:lnTo>
                    <a:lnTo>
                      <a:pt x="1159763" y="673608"/>
                    </a:lnTo>
                    <a:lnTo>
                      <a:pt x="1159763" y="0"/>
                    </a:lnTo>
                    <a:close/>
                  </a:path>
                </a:pathLst>
              </a:custGeom>
              <a:solidFill>
                <a:srgbClr val="FFFFFF"/>
              </a:solidFill>
            </p:spPr>
            <p:txBody>
              <a:bodyPr wrap="square" lIns="0" tIns="0" rIns="0" bIns="0" rtlCol="0"/>
              <a:lstStyle/>
              <a:p>
                <a:endParaRPr/>
              </a:p>
            </p:txBody>
          </p:sp>
          <p:pic>
            <p:nvPicPr>
              <p:cNvPr id="2076" name="object 5">
                <a:extLst>
                  <a:ext uri="{FF2B5EF4-FFF2-40B4-BE49-F238E27FC236}">
                    <a16:creationId xmlns:a16="http://schemas.microsoft.com/office/drawing/2014/main" id="{07226F82-654F-9D8D-8434-B9D933982837}"/>
                  </a:ext>
                </a:extLst>
              </p:cNvPr>
              <p:cNvPicPr/>
              <p:nvPr/>
            </p:nvPicPr>
            <p:blipFill>
              <a:blip r:embed="rId15" cstate="print"/>
              <a:stretch>
                <a:fillRect/>
              </a:stretch>
            </p:blipFill>
            <p:spPr>
              <a:xfrm>
                <a:off x="9165335" y="65530"/>
                <a:ext cx="3025139" cy="6726934"/>
              </a:xfrm>
              <a:prstGeom prst="rect">
                <a:avLst/>
              </a:prstGeom>
            </p:spPr>
          </p:pic>
          <p:pic>
            <p:nvPicPr>
              <p:cNvPr id="2077" name="object 6">
                <a:extLst>
                  <a:ext uri="{FF2B5EF4-FFF2-40B4-BE49-F238E27FC236}">
                    <a16:creationId xmlns:a16="http://schemas.microsoft.com/office/drawing/2014/main" id="{9F8F76F2-80BA-098A-20A9-F4057F7E9A24}"/>
                  </a:ext>
                </a:extLst>
              </p:cNvPr>
              <p:cNvPicPr/>
              <p:nvPr/>
            </p:nvPicPr>
            <p:blipFill>
              <a:blip r:embed="rId16" cstate="print"/>
              <a:stretch>
                <a:fillRect/>
              </a:stretch>
            </p:blipFill>
            <p:spPr>
              <a:xfrm>
                <a:off x="9035795" y="1623059"/>
                <a:ext cx="2649474" cy="4912614"/>
              </a:xfrm>
              <a:prstGeom prst="rect">
                <a:avLst/>
              </a:prstGeom>
            </p:spPr>
          </p:pic>
          <p:sp>
            <p:nvSpPr>
              <p:cNvPr id="2078" name="object 7">
                <a:extLst>
                  <a:ext uri="{FF2B5EF4-FFF2-40B4-BE49-F238E27FC236}">
                    <a16:creationId xmlns:a16="http://schemas.microsoft.com/office/drawing/2014/main" id="{575339FA-C327-5735-7EA6-5E9DB8E26BE7}"/>
                  </a:ext>
                </a:extLst>
              </p:cNvPr>
              <p:cNvSpPr/>
              <p:nvPr/>
            </p:nvSpPr>
            <p:spPr>
              <a:xfrm>
                <a:off x="9165335" y="1773935"/>
                <a:ext cx="2397760" cy="4617720"/>
              </a:xfrm>
              <a:custGeom>
                <a:avLst/>
                <a:gdLst/>
                <a:ahLst/>
                <a:cxnLst/>
                <a:rect l="l" t="t" r="r" b="b"/>
                <a:pathLst>
                  <a:path w="2397759" h="4617720">
                    <a:moveTo>
                      <a:pt x="2340229" y="0"/>
                    </a:moveTo>
                    <a:lnTo>
                      <a:pt x="57023" y="0"/>
                    </a:lnTo>
                    <a:lnTo>
                      <a:pt x="34825" y="4480"/>
                    </a:lnTo>
                    <a:lnTo>
                      <a:pt x="16700" y="16700"/>
                    </a:lnTo>
                    <a:lnTo>
                      <a:pt x="4480" y="34825"/>
                    </a:lnTo>
                    <a:lnTo>
                      <a:pt x="0" y="57023"/>
                    </a:lnTo>
                    <a:lnTo>
                      <a:pt x="0" y="4560633"/>
                    </a:lnTo>
                    <a:lnTo>
                      <a:pt x="4480" y="4582856"/>
                    </a:lnTo>
                    <a:lnTo>
                      <a:pt x="16700" y="4601002"/>
                    </a:lnTo>
                    <a:lnTo>
                      <a:pt x="34825" y="4613234"/>
                    </a:lnTo>
                    <a:lnTo>
                      <a:pt x="57023"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2079" name="object 8">
                <a:extLst>
                  <a:ext uri="{FF2B5EF4-FFF2-40B4-BE49-F238E27FC236}">
                    <a16:creationId xmlns:a16="http://schemas.microsoft.com/office/drawing/2014/main" id="{AEC4DBDD-B908-C2E4-8F01-1C1FDEB75400}"/>
                  </a:ext>
                </a:extLst>
              </p:cNvPr>
              <p:cNvSpPr/>
              <p:nvPr/>
            </p:nvSpPr>
            <p:spPr>
              <a:xfrm>
                <a:off x="9570720" y="1655063"/>
                <a:ext cx="1586865" cy="120650"/>
              </a:xfrm>
              <a:custGeom>
                <a:avLst/>
                <a:gdLst/>
                <a:ahLst/>
                <a:cxnLst/>
                <a:rect l="l" t="t" r="r" b="b"/>
                <a:pathLst>
                  <a:path w="1586865" h="120650">
                    <a:moveTo>
                      <a:pt x="161544" y="120396"/>
                    </a:moveTo>
                    <a:lnTo>
                      <a:pt x="80772" y="0"/>
                    </a:lnTo>
                    <a:lnTo>
                      <a:pt x="0" y="120396"/>
                    </a:lnTo>
                    <a:lnTo>
                      <a:pt x="161544" y="120396"/>
                    </a:lnTo>
                    <a:close/>
                  </a:path>
                  <a:path w="1586865"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2080" name="object 9">
                <a:extLst>
                  <a:ext uri="{FF2B5EF4-FFF2-40B4-BE49-F238E27FC236}">
                    <a16:creationId xmlns:a16="http://schemas.microsoft.com/office/drawing/2014/main" id="{7B356396-BFEA-7D59-1F9D-28D1CD3E0903}"/>
                  </a:ext>
                </a:extLst>
              </p:cNvPr>
              <p:cNvSpPr/>
              <p:nvPr/>
            </p:nvSpPr>
            <p:spPr>
              <a:xfrm>
                <a:off x="9654442" y="1655051"/>
                <a:ext cx="1422400" cy="669290"/>
              </a:xfrm>
              <a:custGeom>
                <a:avLst/>
                <a:gdLst/>
                <a:ahLst/>
                <a:cxnLst/>
                <a:rect l="l" t="t" r="r" b="b"/>
                <a:pathLst>
                  <a:path w="1422400" h="669289">
                    <a:moveTo>
                      <a:pt x="1421985" y="0"/>
                    </a:moveTo>
                    <a:lnTo>
                      <a:pt x="0" y="0"/>
                    </a:lnTo>
                    <a:lnTo>
                      <a:pt x="376722" y="668715"/>
                    </a:lnTo>
                    <a:lnTo>
                      <a:pt x="1042320" y="668715"/>
                    </a:lnTo>
                    <a:lnTo>
                      <a:pt x="1421985" y="5303"/>
                    </a:lnTo>
                    <a:lnTo>
                      <a:pt x="1421985" y="0"/>
                    </a:lnTo>
                    <a:close/>
                  </a:path>
                </a:pathLst>
              </a:custGeom>
              <a:solidFill>
                <a:srgbClr val="006CA5"/>
              </a:solidFill>
            </p:spPr>
            <p:txBody>
              <a:bodyPr wrap="square" lIns="0" tIns="0" rIns="0" bIns="0" rtlCol="0"/>
              <a:lstStyle/>
              <a:p>
                <a:endParaRPr/>
              </a:p>
            </p:txBody>
          </p:sp>
          <p:sp>
            <p:nvSpPr>
              <p:cNvPr id="2081" name="object 10">
                <a:extLst>
                  <a:ext uri="{FF2B5EF4-FFF2-40B4-BE49-F238E27FC236}">
                    <a16:creationId xmlns:a16="http://schemas.microsoft.com/office/drawing/2014/main" id="{12E1387F-873F-A9B7-9EC4-9F0B4B6F7168}"/>
                  </a:ext>
                </a:extLst>
              </p:cNvPr>
              <p:cNvSpPr/>
              <p:nvPr/>
            </p:nvSpPr>
            <p:spPr>
              <a:xfrm>
                <a:off x="10143743" y="2014916"/>
                <a:ext cx="447040" cy="243204"/>
              </a:xfrm>
              <a:custGeom>
                <a:avLst/>
                <a:gdLst/>
                <a:ahLst/>
                <a:cxnLst/>
                <a:rect l="l" t="t" r="r" b="b"/>
                <a:pathLst>
                  <a:path w="447040" h="243205">
                    <a:moveTo>
                      <a:pt x="160005" y="212679"/>
                    </a:moveTo>
                    <a:lnTo>
                      <a:pt x="77688" y="212679"/>
                    </a:lnTo>
                    <a:lnTo>
                      <a:pt x="205593" y="239521"/>
                    </a:lnTo>
                    <a:lnTo>
                      <a:pt x="240395" y="242861"/>
                    </a:lnTo>
                    <a:lnTo>
                      <a:pt x="274398" y="237587"/>
                    </a:lnTo>
                    <a:lnTo>
                      <a:pt x="301774" y="225972"/>
                    </a:lnTo>
                    <a:lnTo>
                      <a:pt x="239700" y="225972"/>
                    </a:lnTo>
                    <a:lnTo>
                      <a:pt x="208433" y="223004"/>
                    </a:lnTo>
                    <a:lnTo>
                      <a:pt x="160005" y="212679"/>
                    </a:lnTo>
                    <a:close/>
                  </a:path>
                  <a:path w="447040" h="243205">
                    <a:moveTo>
                      <a:pt x="73898" y="0"/>
                    </a:moveTo>
                    <a:lnTo>
                      <a:pt x="2842" y="0"/>
                    </a:lnTo>
                    <a:lnTo>
                      <a:pt x="0" y="3105"/>
                    </a:lnTo>
                    <a:lnTo>
                      <a:pt x="0" y="234360"/>
                    </a:lnTo>
                    <a:lnTo>
                      <a:pt x="2843" y="238490"/>
                    </a:lnTo>
                    <a:lnTo>
                      <a:pt x="73900" y="238490"/>
                    </a:lnTo>
                    <a:lnTo>
                      <a:pt x="77688" y="234360"/>
                    </a:lnTo>
                    <a:lnTo>
                      <a:pt x="77688" y="221971"/>
                    </a:lnTo>
                    <a:lnTo>
                      <a:pt x="15158" y="221971"/>
                    </a:lnTo>
                    <a:lnTo>
                      <a:pt x="15158" y="16529"/>
                    </a:lnTo>
                    <a:lnTo>
                      <a:pt x="77688" y="16529"/>
                    </a:lnTo>
                    <a:lnTo>
                      <a:pt x="77688" y="3105"/>
                    </a:lnTo>
                    <a:lnTo>
                      <a:pt x="73898" y="0"/>
                    </a:lnTo>
                    <a:close/>
                  </a:path>
                  <a:path w="447040" h="243205">
                    <a:moveTo>
                      <a:pt x="439125" y="56531"/>
                    </a:moveTo>
                    <a:lnTo>
                      <a:pt x="410945" y="56531"/>
                    </a:lnTo>
                    <a:lnTo>
                      <a:pt x="418793" y="59045"/>
                    </a:lnTo>
                    <a:lnTo>
                      <a:pt x="425399" y="65041"/>
                    </a:lnTo>
                    <a:lnTo>
                      <a:pt x="429496" y="73402"/>
                    </a:lnTo>
                    <a:lnTo>
                      <a:pt x="430287" y="80539"/>
                    </a:lnTo>
                    <a:lnTo>
                      <a:pt x="430401" y="81570"/>
                    </a:lnTo>
                    <a:lnTo>
                      <a:pt x="430487" y="82341"/>
                    </a:lnTo>
                    <a:lnTo>
                      <a:pt x="324968" y="189967"/>
                    </a:lnTo>
                    <a:lnTo>
                      <a:pt x="270255" y="221197"/>
                    </a:lnTo>
                    <a:lnTo>
                      <a:pt x="239700" y="225972"/>
                    </a:lnTo>
                    <a:lnTo>
                      <a:pt x="301774" y="225972"/>
                    </a:lnTo>
                    <a:lnTo>
                      <a:pt x="335394" y="202356"/>
                    </a:lnTo>
                    <a:lnTo>
                      <a:pt x="433918" y="111505"/>
                    </a:lnTo>
                    <a:lnTo>
                      <a:pt x="446470" y="83374"/>
                    </a:lnTo>
                    <a:lnTo>
                      <a:pt x="444841" y="67952"/>
                    </a:lnTo>
                    <a:lnTo>
                      <a:pt x="439125" y="56531"/>
                    </a:lnTo>
                    <a:close/>
                  </a:path>
                  <a:path w="447040" h="243205">
                    <a:moveTo>
                      <a:pt x="77688" y="16529"/>
                    </a:moveTo>
                    <a:lnTo>
                      <a:pt x="61582" y="16529"/>
                    </a:lnTo>
                    <a:lnTo>
                      <a:pt x="61582" y="221971"/>
                    </a:lnTo>
                    <a:lnTo>
                      <a:pt x="77688" y="221971"/>
                    </a:lnTo>
                    <a:lnTo>
                      <a:pt x="77688" y="212679"/>
                    </a:lnTo>
                    <a:lnTo>
                      <a:pt x="160005" y="212679"/>
                    </a:lnTo>
                    <a:lnTo>
                      <a:pt x="77688" y="195129"/>
                    </a:lnTo>
                    <a:lnTo>
                      <a:pt x="77688" y="59889"/>
                    </a:lnTo>
                    <a:lnTo>
                      <a:pt x="86555" y="54486"/>
                    </a:lnTo>
                    <a:lnTo>
                      <a:pt x="96045" y="50725"/>
                    </a:lnTo>
                    <a:lnTo>
                      <a:pt x="106067" y="48707"/>
                    </a:lnTo>
                    <a:lnTo>
                      <a:pt x="116532" y="48527"/>
                    </a:lnTo>
                    <a:lnTo>
                      <a:pt x="158057" y="48527"/>
                    </a:lnTo>
                    <a:lnTo>
                      <a:pt x="149100" y="41948"/>
                    </a:lnTo>
                    <a:lnTo>
                      <a:pt x="145285" y="40270"/>
                    </a:lnTo>
                    <a:lnTo>
                      <a:pt x="77688" y="40270"/>
                    </a:lnTo>
                    <a:lnTo>
                      <a:pt x="77688" y="16529"/>
                    </a:lnTo>
                    <a:close/>
                  </a:path>
                  <a:path w="447040" h="243205">
                    <a:moveTo>
                      <a:pt x="158057" y="48527"/>
                    </a:moveTo>
                    <a:lnTo>
                      <a:pt x="116532" y="48527"/>
                    </a:lnTo>
                    <a:lnTo>
                      <a:pt x="126882" y="50446"/>
                    </a:lnTo>
                    <a:lnTo>
                      <a:pt x="138917" y="55366"/>
                    </a:lnTo>
                    <a:lnTo>
                      <a:pt x="151840" y="64351"/>
                    </a:lnTo>
                    <a:lnTo>
                      <a:pt x="164889" y="78549"/>
                    </a:lnTo>
                    <a:lnTo>
                      <a:pt x="165797" y="80539"/>
                    </a:lnTo>
                    <a:lnTo>
                      <a:pt x="168636" y="81570"/>
                    </a:lnTo>
                    <a:lnTo>
                      <a:pt x="264333" y="81570"/>
                    </a:lnTo>
                    <a:lnTo>
                      <a:pt x="271840" y="83215"/>
                    </a:lnTo>
                    <a:lnTo>
                      <a:pt x="278189" y="87763"/>
                    </a:lnTo>
                    <a:lnTo>
                      <a:pt x="282583" y="94635"/>
                    </a:lnTo>
                    <a:lnTo>
                      <a:pt x="284225" y="103250"/>
                    </a:lnTo>
                    <a:lnTo>
                      <a:pt x="282651" y="111505"/>
                    </a:lnTo>
                    <a:lnTo>
                      <a:pt x="282583" y="111862"/>
                    </a:lnTo>
                    <a:lnTo>
                      <a:pt x="278189" y="118732"/>
                    </a:lnTo>
                    <a:lnTo>
                      <a:pt x="271840" y="123281"/>
                    </a:lnTo>
                    <a:lnTo>
                      <a:pt x="264333" y="124926"/>
                    </a:lnTo>
                    <a:lnTo>
                      <a:pt x="166744" y="124926"/>
                    </a:lnTo>
                    <a:lnTo>
                      <a:pt x="162957" y="129056"/>
                    </a:lnTo>
                    <a:lnTo>
                      <a:pt x="162957" y="138347"/>
                    </a:lnTo>
                    <a:lnTo>
                      <a:pt x="166744" y="141444"/>
                    </a:lnTo>
                    <a:lnTo>
                      <a:pt x="275706" y="141444"/>
                    </a:lnTo>
                    <a:lnTo>
                      <a:pt x="287578" y="140477"/>
                    </a:lnTo>
                    <a:lnTo>
                      <a:pt x="298917" y="137573"/>
                    </a:lnTo>
                    <a:lnTo>
                      <a:pt x="309547" y="132734"/>
                    </a:lnTo>
                    <a:lnTo>
                      <a:pt x="319289" y="125959"/>
                    </a:lnTo>
                    <a:lnTo>
                      <a:pt x="325402" y="120797"/>
                    </a:lnTo>
                    <a:lnTo>
                      <a:pt x="295598" y="120797"/>
                    </a:lnTo>
                    <a:lnTo>
                      <a:pt x="299626" y="106201"/>
                    </a:lnTo>
                    <a:lnTo>
                      <a:pt x="280440" y="69178"/>
                    </a:lnTo>
                    <a:lnTo>
                      <a:pt x="270014" y="65041"/>
                    </a:lnTo>
                    <a:lnTo>
                      <a:pt x="174329" y="65041"/>
                    </a:lnTo>
                    <a:lnTo>
                      <a:pt x="162647" y="51900"/>
                    </a:lnTo>
                    <a:lnTo>
                      <a:pt x="158057" y="48527"/>
                    </a:lnTo>
                    <a:close/>
                  </a:path>
                  <a:path w="447040" h="243205">
                    <a:moveTo>
                      <a:pt x="410234" y="40011"/>
                    </a:moveTo>
                    <a:lnTo>
                      <a:pt x="397297" y="42170"/>
                    </a:lnTo>
                    <a:lnTo>
                      <a:pt x="385602" y="49557"/>
                    </a:lnTo>
                    <a:lnTo>
                      <a:pt x="309810" y="112537"/>
                    </a:lnTo>
                    <a:lnTo>
                      <a:pt x="306024" y="115636"/>
                    </a:lnTo>
                    <a:lnTo>
                      <a:pt x="301276" y="118732"/>
                    </a:lnTo>
                    <a:lnTo>
                      <a:pt x="295598" y="120797"/>
                    </a:lnTo>
                    <a:lnTo>
                      <a:pt x="325402" y="120797"/>
                    </a:lnTo>
                    <a:lnTo>
                      <a:pt x="395081" y="61950"/>
                    </a:lnTo>
                    <a:lnTo>
                      <a:pt x="402745" y="57499"/>
                    </a:lnTo>
                    <a:lnTo>
                      <a:pt x="410945" y="56531"/>
                    </a:lnTo>
                    <a:lnTo>
                      <a:pt x="439125" y="56531"/>
                    </a:lnTo>
                    <a:lnTo>
                      <a:pt x="437705" y="53694"/>
                    </a:lnTo>
                    <a:lnTo>
                      <a:pt x="434990" y="50725"/>
                    </a:lnTo>
                    <a:lnTo>
                      <a:pt x="434865" y="50589"/>
                    </a:lnTo>
                    <a:lnTo>
                      <a:pt x="423171" y="42883"/>
                    </a:lnTo>
                    <a:lnTo>
                      <a:pt x="410234" y="40011"/>
                    </a:lnTo>
                    <a:close/>
                  </a:path>
                  <a:path w="447040" h="243205">
                    <a:moveTo>
                      <a:pt x="107399" y="31417"/>
                    </a:moveTo>
                    <a:lnTo>
                      <a:pt x="97229" y="32658"/>
                    </a:lnTo>
                    <a:lnTo>
                      <a:pt x="87237" y="35641"/>
                    </a:lnTo>
                    <a:lnTo>
                      <a:pt x="77688" y="40270"/>
                    </a:lnTo>
                    <a:lnTo>
                      <a:pt x="145285" y="40270"/>
                    </a:lnTo>
                    <a:lnTo>
                      <a:pt x="133954" y="35286"/>
                    </a:lnTo>
                    <a:lnTo>
                      <a:pt x="117480" y="32012"/>
                    </a:lnTo>
                    <a:lnTo>
                      <a:pt x="107399" y="31417"/>
                    </a:lnTo>
                    <a:close/>
                  </a:path>
                </a:pathLst>
              </a:custGeom>
              <a:solidFill>
                <a:srgbClr val="FFFFFF"/>
              </a:solidFill>
            </p:spPr>
            <p:txBody>
              <a:bodyPr wrap="square" lIns="0" tIns="0" rIns="0" bIns="0" rtlCol="0"/>
              <a:lstStyle/>
              <a:p>
                <a:endParaRPr/>
              </a:p>
            </p:txBody>
          </p:sp>
          <p:pic>
            <p:nvPicPr>
              <p:cNvPr id="2082" name="object 11">
                <a:extLst>
                  <a:ext uri="{FF2B5EF4-FFF2-40B4-BE49-F238E27FC236}">
                    <a16:creationId xmlns:a16="http://schemas.microsoft.com/office/drawing/2014/main" id="{C4037EE9-EB1E-BBDC-54CF-F26B5A1355A0}"/>
                  </a:ext>
                </a:extLst>
              </p:cNvPr>
              <p:cNvPicPr/>
              <p:nvPr/>
            </p:nvPicPr>
            <p:blipFill>
              <a:blip r:embed="rId17" cstate="print"/>
              <a:stretch>
                <a:fillRect/>
              </a:stretch>
            </p:blipFill>
            <p:spPr>
              <a:xfrm>
                <a:off x="10153217" y="1714495"/>
                <a:ext cx="426337" cy="335525"/>
              </a:xfrm>
              <a:prstGeom prst="rect">
                <a:avLst/>
              </a:prstGeom>
            </p:spPr>
          </p:pic>
        </p:grpSp>
        <p:grpSp>
          <p:nvGrpSpPr>
            <p:cNvPr id="56" name="object 12">
              <a:extLst>
                <a:ext uri="{FF2B5EF4-FFF2-40B4-BE49-F238E27FC236}">
                  <a16:creationId xmlns:a16="http://schemas.microsoft.com/office/drawing/2014/main" id="{E08617A9-A3FD-1274-AE51-4C7333DF74C5}"/>
                </a:ext>
              </a:extLst>
            </p:cNvPr>
            <p:cNvGrpSpPr/>
            <p:nvPr/>
          </p:nvGrpSpPr>
          <p:grpSpPr>
            <a:xfrm>
              <a:off x="3493008" y="1623060"/>
              <a:ext cx="2649855" cy="4912995"/>
              <a:chOff x="3493008" y="1623060"/>
              <a:chExt cx="2649855" cy="4912995"/>
            </a:xfrm>
          </p:grpSpPr>
          <p:pic>
            <p:nvPicPr>
              <p:cNvPr id="2067" name="object 13">
                <a:extLst>
                  <a:ext uri="{FF2B5EF4-FFF2-40B4-BE49-F238E27FC236}">
                    <a16:creationId xmlns:a16="http://schemas.microsoft.com/office/drawing/2014/main" id="{1D537DD6-85E9-2000-4A98-66F00B9975F1}"/>
                  </a:ext>
                </a:extLst>
              </p:cNvPr>
              <p:cNvPicPr/>
              <p:nvPr/>
            </p:nvPicPr>
            <p:blipFill>
              <a:blip r:embed="rId16" cstate="print"/>
              <a:stretch>
                <a:fillRect/>
              </a:stretch>
            </p:blipFill>
            <p:spPr>
              <a:xfrm>
                <a:off x="3493008" y="1623060"/>
                <a:ext cx="2649474" cy="4912614"/>
              </a:xfrm>
              <a:prstGeom prst="rect">
                <a:avLst/>
              </a:prstGeom>
            </p:spPr>
          </p:pic>
          <p:sp>
            <p:nvSpPr>
              <p:cNvPr id="2068" name="object 14">
                <a:extLst>
                  <a:ext uri="{FF2B5EF4-FFF2-40B4-BE49-F238E27FC236}">
                    <a16:creationId xmlns:a16="http://schemas.microsoft.com/office/drawing/2014/main" id="{0BD21090-2278-516C-9B24-718AFFD2742D}"/>
                  </a:ext>
                </a:extLst>
              </p:cNvPr>
              <p:cNvSpPr/>
              <p:nvPr/>
            </p:nvSpPr>
            <p:spPr>
              <a:xfrm>
                <a:off x="3622548" y="1773936"/>
                <a:ext cx="2397760" cy="4617720"/>
              </a:xfrm>
              <a:custGeom>
                <a:avLst/>
                <a:gdLst/>
                <a:ahLst/>
                <a:cxnLst/>
                <a:rect l="l" t="t" r="r" b="b"/>
                <a:pathLst>
                  <a:path w="2397760" h="4617720">
                    <a:moveTo>
                      <a:pt x="2340229" y="0"/>
                    </a:moveTo>
                    <a:lnTo>
                      <a:pt x="57023" y="0"/>
                    </a:lnTo>
                    <a:lnTo>
                      <a:pt x="34825" y="4480"/>
                    </a:lnTo>
                    <a:lnTo>
                      <a:pt x="16700" y="16700"/>
                    </a:lnTo>
                    <a:lnTo>
                      <a:pt x="4480" y="34825"/>
                    </a:lnTo>
                    <a:lnTo>
                      <a:pt x="0" y="57023"/>
                    </a:lnTo>
                    <a:lnTo>
                      <a:pt x="0" y="4560633"/>
                    </a:lnTo>
                    <a:lnTo>
                      <a:pt x="4480" y="4582856"/>
                    </a:lnTo>
                    <a:lnTo>
                      <a:pt x="16700" y="4601002"/>
                    </a:lnTo>
                    <a:lnTo>
                      <a:pt x="34825" y="4613234"/>
                    </a:lnTo>
                    <a:lnTo>
                      <a:pt x="57023"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2069" name="object 15">
                <a:extLst>
                  <a:ext uri="{FF2B5EF4-FFF2-40B4-BE49-F238E27FC236}">
                    <a16:creationId xmlns:a16="http://schemas.microsoft.com/office/drawing/2014/main" id="{7136E8C4-4827-549E-9D6E-656C9F174D09}"/>
                  </a:ext>
                </a:extLst>
              </p:cNvPr>
              <p:cNvSpPr/>
              <p:nvPr/>
            </p:nvSpPr>
            <p:spPr>
              <a:xfrm>
                <a:off x="4027932" y="1655063"/>
                <a:ext cx="1586865" cy="120650"/>
              </a:xfrm>
              <a:custGeom>
                <a:avLst/>
                <a:gdLst/>
                <a:ahLst/>
                <a:cxnLst/>
                <a:rect l="l" t="t" r="r" b="b"/>
                <a:pathLst>
                  <a:path w="1586864" h="120650">
                    <a:moveTo>
                      <a:pt x="160020" y="120396"/>
                    </a:moveTo>
                    <a:lnTo>
                      <a:pt x="80010" y="0"/>
                    </a:lnTo>
                    <a:lnTo>
                      <a:pt x="0" y="120396"/>
                    </a:lnTo>
                    <a:lnTo>
                      <a:pt x="160020" y="120396"/>
                    </a:lnTo>
                    <a:close/>
                  </a:path>
                  <a:path w="1586864"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2070" name="object 16">
                <a:extLst>
                  <a:ext uri="{FF2B5EF4-FFF2-40B4-BE49-F238E27FC236}">
                    <a16:creationId xmlns:a16="http://schemas.microsoft.com/office/drawing/2014/main" id="{D384EBC4-B475-2AD6-FE6A-13A0C156737D}"/>
                  </a:ext>
                </a:extLst>
              </p:cNvPr>
              <p:cNvSpPr/>
              <p:nvPr/>
            </p:nvSpPr>
            <p:spPr>
              <a:xfrm>
                <a:off x="4111656" y="1655051"/>
                <a:ext cx="1422400" cy="669290"/>
              </a:xfrm>
              <a:custGeom>
                <a:avLst/>
                <a:gdLst/>
                <a:ahLst/>
                <a:cxnLst/>
                <a:rect l="l" t="t" r="r" b="b"/>
                <a:pathLst>
                  <a:path w="1422400" h="669289">
                    <a:moveTo>
                      <a:pt x="1421985" y="0"/>
                    </a:moveTo>
                    <a:lnTo>
                      <a:pt x="0" y="0"/>
                    </a:lnTo>
                    <a:lnTo>
                      <a:pt x="376720" y="668715"/>
                    </a:lnTo>
                    <a:lnTo>
                      <a:pt x="1042319" y="668715"/>
                    </a:lnTo>
                    <a:lnTo>
                      <a:pt x="1421985" y="5303"/>
                    </a:lnTo>
                    <a:lnTo>
                      <a:pt x="1421985" y="0"/>
                    </a:lnTo>
                    <a:close/>
                  </a:path>
                </a:pathLst>
              </a:custGeom>
              <a:solidFill>
                <a:srgbClr val="006CA5"/>
              </a:solidFill>
            </p:spPr>
            <p:txBody>
              <a:bodyPr wrap="square" lIns="0" tIns="0" rIns="0" bIns="0" rtlCol="0"/>
              <a:lstStyle/>
              <a:p>
                <a:endParaRPr/>
              </a:p>
            </p:txBody>
          </p:sp>
          <p:sp>
            <p:nvSpPr>
              <p:cNvPr id="2071" name="object 17">
                <a:extLst>
                  <a:ext uri="{FF2B5EF4-FFF2-40B4-BE49-F238E27FC236}">
                    <a16:creationId xmlns:a16="http://schemas.microsoft.com/office/drawing/2014/main" id="{437727DD-25F3-AA8E-0B8C-6F5DF253D55B}"/>
                  </a:ext>
                </a:extLst>
              </p:cNvPr>
              <p:cNvSpPr/>
              <p:nvPr/>
            </p:nvSpPr>
            <p:spPr>
              <a:xfrm>
                <a:off x="4590288" y="1735264"/>
                <a:ext cx="457200" cy="488950"/>
              </a:xfrm>
              <a:custGeom>
                <a:avLst/>
                <a:gdLst/>
                <a:ahLst/>
                <a:cxnLst/>
                <a:rect l="l" t="t" r="r" b="b"/>
                <a:pathLst>
                  <a:path w="457200" h="488950">
                    <a:moveTo>
                      <a:pt x="182994" y="390753"/>
                    </a:moveTo>
                    <a:lnTo>
                      <a:pt x="174218" y="378218"/>
                    </a:lnTo>
                    <a:lnTo>
                      <a:pt x="161582" y="387616"/>
                    </a:lnTo>
                    <a:lnTo>
                      <a:pt x="170332" y="400151"/>
                    </a:lnTo>
                    <a:lnTo>
                      <a:pt x="182994" y="390753"/>
                    </a:lnTo>
                    <a:close/>
                  </a:path>
                  <a:path w="457200" h="488950">
                    <a:moveTo>
                      <a:pt x="298831" y="304063"/>
                    </a:moveTo>
                    <a:lnTo>
                      <a:pt x="290055" y="291528"/>
                    </a:lnTo>
                    <a:lnTo>
                      <a:pt x="188823" y="366725"/>
                    </a:lnTo>
                    <a:lnTo>
                      <a:pt x="197586" y="380314"/>
                    </a:lnTo>
                    <a:lnTo>
                      <a:pt x="298831" y="304063"/>
                    </a:lnTo>
                    <a:close/>
                  </a:path>
                  <a:path w="457200" h="488950">
                    <a:moveTo>
                      <a:pt x="457200" y="107950"/>
                    </a:moveTo>
                    <a:lnTo>
                      <a:pt x="445795" y="104394"/>
                    </a:lnTo>
                    <a:lnTo>
                      <a:pt x="445795" y="120650"/>
                    </a:lnTo>
                    <a:lnTo>
                      <a:pt x="445795" y="156210"/>
                    </a:lnTo>
                    <a:lnTo>
                      <a:pt x="445795" y="172720"/>
                    </a:lnTo>
                    <a:lnTo>
                      <a:pt x="445795" y="473710"/>
                    </a:lnTo>
                    <a:lnTo>
                      <a:pt x="54508" y="473710"/>
                    </a:lnTo>
                    <a:lnTo>
                      <a:pt x="57429" y="469900"/>
                    </a:lnTo>
                    <a:lnTo>
                      <a:pt x="59372" y="464820"/>
                    </a:lnTo>
                    <a:lnTo>
                      <a:pt x="59372" y="444500"/>
                    </a:lnTo>
                    <a:lnTo>
                      <a:pt x="85255" y="425450"/>
                    </a:lnTo>
                    <a:lnTo>
                      <a:pt x="97332" y="416560"/>
                    </a:lnTo>
                    <a:lnTo>
                      <a:pt x="103174" y="422910"/>
                    </a:lnTo>
                    <a:lnTo>
                      <a:pt x="110959" y="425450"/>
                    </a:lnTo>
                    <a:lnTo>
                      <a:pt x="118745" y="425450"/>
                    </a:lnTo>
                    <a:lnTo>
                      <a:pt x="130289" y="422910"/>
                    </a:lnTo>
                    <a:lnTo>
                      <a:pt x="139560" y="416560"/>
                    </a:lnTo>
                    <a:lnTo>
                      <a:pt x="143408" y="410210"/>
                    </a:lnTo>
                    <a:lnTo>
                      <a:pt x="145719" y="406400"/>
                    </a:lnTo>
                    <a:lnTo>
                      <a:pt x="147955" y="394970"/>
                    </a:lnTo>
                    <a:lnTo>
                      <a:pt x="147955" y="377190"/>
                    </a:lnTo>
                    <a:lnTo>
                      <a:pt x="172034" y="359410"/>
                    </a:lnTo>
                    <a:lnTo>
                      <a:pt x="295897" y="267970"/>
                    </a:lnTo>
                    <a:lnTo>
                      <a:pt x="298831" y="283210"/>
                    </a:lnTo>
                    <a:lnTo>
                      <a:pt x="355269" y="283210"/>
                    </a:lnTo>
                    <a:lnTo>
                      <a:pt x="358711" y="267970"/>
                    </a:lnTo>
                    <a:lnTo>
                      <a:pt x="359003" y="266700"/>
                    </a:lnTo>
                    <a:lnTo>
                      <a:pt x="360146" y="261620"/>
                    </a:lnTo>
                    <a:lnTo>
                      <a:pt x="366141" y="259080"/>
                    </a:lnTo>
                    <a:lnTo>
                      <a:pt x="378485" y="254000"/>
                    </a:lnTo>
                    <a:lnTo>
                      <a:pt x="384479" y="250190"/>
                    </a:lnTo>
                    <a:lnTo>
                      <a:pt x="401993" y="261620"/>
                    </a:lnTo>
                    <a:lnTo>
                      <a:pt x="412559" y="250190"/>
                    </a:lnTo>
                    <a:lnTo>
                      <a:pt x="419608" y="242570"/>
                    </a:lnTo>
                    <a:lnTo>
                      <a:pt x="441909" y="218440"/>
                    </a:lnTo>
                    <a:lnTo>
                      <a:pt x="431203" y="200660"/>
                    </a:lnTo>
                    <a:lnTo>
                      <a:pt x="434086" y="194310"/>
                    </a:lnTo>
                    <a:lnTo>
                      <a:pt x="436803" y="187960"/>
                    </a:lnTo>
                    <a:lnTo>
                      <a:pt x="439140" y="181610"/>
                    </a:lnTo>
                    <a:lnTo>
                      <a:pt x="440931" y="173990"/>
                    </a:lnTo>
                    <a:lnTo>
                      <a:pt x="445795" y="172720"/>
                    </a:lnTo>
                    <a:lnTo>
                      <a:pt x="445795" y="156210"/>
                    </a:lnTo>
                    <a:lnTo>
                      <a:pt x="429247" y="160020"/>
                    </a:lnTo>
                    <a:lnTo>
                      <a:pt x="428282" y="166370"/>
                    </a:lnTo>
                    <a:lnTo>
                      <a:pt x="425894" y="173990"/>
                    </a:lnTo>
                    <a:lnTo>
                      <a:pt x="423049" y="181610"/>
                    </a:lnTo>
                    <a:lnTo>
                      <a:pt x="419658" y="189230"/>
                    </a:lnTo>
                    <a:lnTo>
                      <a:pt x="415620" y="196850"/>
                    </a:lnTo>
                    <a:lnTo>
                      <a:pt x="413677" y="200660"/>
                    </a:lnTo>
                    <a:lnTo>
                      <a:pt x="422440" y="217170"/>
                    </a:lnTo>
                    <a:lnTo>
                      <a:pt x="399072" y="242570"/>
                    </a:lnTo>
                    <a:lnTo>
                      <a:pt x="384479" y="231140"/>
                    </a:lnTo>
                    <a:lnTo>
                      <a:pt x="380580" y="234950"/>
                    </a:lnTo>
                    <a:lnTo>
                      <a:pt x="373824" y="238760"/>
                    </a:lnTo>
                    <a:lnTo>
                      <a:pt x="366712" y="241300"/>
                    </a:lnTo>
                    <a:lnTo>
                      <a:pt x="359232" y="245110"/>
                    </a:lnTo>
                    <a:lnTo>
                      <a:pt x="347497" y="248920"/>
                    </a:lnTo>
                    <a:lnTo>
                      <a:pt x="343598" y="266700"/>
                    </a:lnTo>
                    <a:lnTo>
                      <a:pt x="310502" y="266700"/>
                    </a:lnTo>
                    <a:lnTo>
                      <a:pt x="306882" y="250190"/>
                    </a:lnTo>
                    <a:lnTo>
                      <a:pt x="306603" y="248920"/>
                    </a:lnTo>
                    <a:lnTo>
                      <a:pt x="301739" y="247650"/>
                    </a:lnTo>
                    <a:lnTo>
                      <a:pt x="294436" y="245110"/>
                    </a:lnTo>
                    <a:lnTo>
                      <a:pt x="289572" y="242570"/>
                    </a:lnTo>
                    <a:lnTo>
                      <a:pt x="287147" y="241300"/>
                    </a:lnTo>
                    <a:lnTo>
                      <a:pt x="284226" y="240284"/>
                    </a:lnTo>
                    <a:lnTo>
                      <a:pt x="284226" y="257810"/>
                    </a:lnTo>
                    <a:lnTo>
                      <a:pt x="147955" y="359410"/>
                    </a:lnTo>
                    <a:lnTo>
                      <a:pt x="147955" y="322580"/>
                    </a:lnTo>
                    <a:lnTo>
                      <a:pt x="145046" y="307340"/>
                    </a:lnTo>
                    <a:lnTo>
                      <a:pt x="137121" y="294640"/>
                    </a:lnTo>
                    <a:lnTo>
                      <a:pt x="125361" y="285750"/>
                    </a:lnTo>
                    <a:lnTo>
                      <a:pt x="110959" y="283210"/>
                    </a:lnTo>
                    <a:lnTo>
                      <a:pt x="96354" y="283210"/>
                    </a:lnTo>
                    <a:lnTo>
                      <a:pt x="96354" y="226060"/>
                    </a:lnTo>
                    <a:lnTo>
                      <a:pt x="148869" y="226060"/>
                    </a:lnTo>
                    <a:lnTo>
                      <a:pt x="157314" y="223520"/>
                    </a:lnTo>
                    <a:lnTo>
                      <a:pt x="165214" y="219710"/>
                    </a:lnTo>
                    <a:lnTo>
                      <a:pt x="172275" y="214630"/>
                    </a:lnTo>
                    <a:lnTo>
                      <a:pt x="214134" y="180340"/>
                    </a:lnTo>
                    <a:lnTo>
                      <a:pt x="216077" y="186690"/>
                    </a:lnTo>
                    <a:lnTo>
                      <a:pt x="218998" y="194310"/>
                    </a:lnTo>
                    <a:lnTo>
                      <a:pt x="222897" y="200660"/>
                    </a:lnTo>
                    <a:lnTo>
                      <a:pt x="212191" y="218440"/>
                    </a:lnTo>
                    <a:lnTo>
                      <a:pt x="252107" y="261620"/>
                    </a:lnTo>
                    <a:lnTo>
                      <a:pt x="269621" y="250190"/>
                    </a:lnTo>
                    <a:lnTo>
                      <a:pt x="273519" y="254000"/>
                    </a:lnTo>
                    <a:lnTo>
                      <a:pt x="278371" y="255270"/>
                    </a:lnTo>
                    <a:lnTo>
                      <a:pt x="284226" y="257810"/>
                    </a:lnTo>
                    <a:lnTo>
                      <a:pt x="284226" y="240284"/>
                    </a:lnTo>
                    <a:lnTo>
                      <a:pt x="279844" y="238760"/>
                    </a:lnTo>
                    <a:lnTo>
                      <a:pt x="272542" y="234950"/>
                    </a:lnTo>
                    <a:lnTo>
                      <a:pt x="268655" y="231140"/>
                    </a:lnTo>
                    <a:lnTo>
                      <a:pt x="254050" y="242570"/>
                    </a:lnTo>
                    <a:lnTo>
                      <a:pt x="230682" y="217170"/>
                    </a:lnTo>
                    <a:lnTo>
                      <a:pt x="240423" y="200660"/>
                    </a:lnTo>
                    <a:lnTo>
                      <a:pt x="237502" y="196850"/>
                    </a:lnTo>
                    <a:lnTo>
                      <a:pt x="225818" y="166370"/>
                    </a:lnTo>
                    <a:lnTo>
                      <a:pt x="228739" y="162560"/>
                    </a:lnTo>
                    <a:lnTo>
                      <a:pt x="229704" y="157480"/>
                    </a:lnTo>
                    <a:lnTo>
                      <a:pt x="229704" y="152400"/>
                    </a:lnTo>
                    <a:lnTo>
                      <a:pt x="228130" y="142240"/>
                    </a:lnTo>
                    <a:lnTo>
                      <a:pt x="226199" y="138430"/>
                    </a:lnTo>
                    <a:lnTo>
                      <a:pt x="223621" y="133350"/>
                    </a:lnTo>
                    <a:lnTo>
                      <a:pt x="216573" y="127000"/>
                    </a:lnTo>
                    <a:lnTo>
                      <a:pt x="215112" y="126403"/>
                    </a:lnTo>
                    <a:lnTo>
                      <a:pt x="215112" y="144780"/>
                    </a:lnTo>
                    <a:lnTo>
                      <a:pt x="215112" y="156210"/>
                    </a:lnTo>
                    <a:lnTo>
                      <a:pt x="163525" y="201930"/>
                    </a:lnTo>
                    <a:lnTo>
                      <a:pt x="148920" y="210820"/>
                    </a:lnTo>
                    <a:lnTo>
                      <a:pt x="81762" y="210820"/>
                    </a:lnTo>
                    <a:lnTo>
                      <a:pt x="81762" y="298450"/>
                    </a:lnTo>
                    <a:lnTo>
                      <a:pt x="110959" y="298450"/>
                    </a:lnTo>
                    <a:lnTo>
                      <a:pt x="119799" y="299720"/>
                    </a:lnTo>
                    <a:lnTo>
                      <a:pt x="126898" y="304800"/>
                    </a:lnTo>
                    <a:lnTo>
                      <a:pt x="131635" y="312420"/>
                    </a:lnTo>
                    <a:lnTo>
                      <a:pt x="133350" y="322580"/>
                    </a:lnTo>
                    <a:lnTo>
                      <a:pt x="133350" y="402590"/>
                    </a:lnTo>
                    <a:lnTo>
                      <a:pt x="126530" y="410210"/>
                    </a:lnTo>
                    <a:lnTo>
                      <a:pt x="114846" y="410210"/>
                    </a:lnTo>
                    <a:lnTo>
                      <a:pt x="110959" y="407670"/>
                    </a:lnTo>
                    <a:lnTo>
                      <a:pt x="108038" y="406400"/>
                    </a:lnTo>
                    <a:lnTo>
                      <a:pt x="105117" y="402590"/>
                    </a:lnTo>
                    <a:lnTo>
                      <a:pt x="103174" y="398780"/>
                    </a:lnTo>
                    <a:lnTo>
                      <a:pt x="103174" y="337820"/>
                    </a:lnTo>
                    <a:lnTo>
                      <a:pt x="103174" y="336550"/>
                    </a:lnTo>
                    <a:lnTo>
                      <a:pt x="97332" y="330200"/>
                    </a:lnTo>
                    <a:lnTo>
                      <a:pt x="89547" y="330200"/>
                    </a:lnTo>
                    <a:lnTo>
                      <a:pt x="89547" y="400050"/>
                    </a:lnTo>
                    <a:lnTo>
                      <a:pt x="89547" y="402590"/>
                    </a:lnTo>
                    <a:lnTo>
                      <a:pt x="59372" y="425450"/>
                    </a:lnTo>
                    <a:lnTo>
                      <a:pt x="59372" y="346710"/>
                    </a:lnTo>
                    <a:lnTo>
                      <a:pt x="88569" y="346710"/>
                    </a:lnTo>
                    <a:lnTo>
                      <a:pt x="88569" y="396240"/>
                    </a:lnTo>
                    <a:lnTo>
                      <a:pt x="89547" y="400050"/>
                    </a:lnTo>
                    <a:lnTo>
                      <a:pt x="89547" y="330200"/>
                    </a:lnTo>
                    <a:lnTo>
                      <a:pt x="43802" y="330200"/>
                    </a:lnTo>
                    <a:lnTo>
                      <a:pt x="43802" y="346710"/>
                    </a:lnTo>
                    <a:lnTo>
                      <a:pt x="43802" y="466090"/>
                    </a:lnTo>
                    <a:lnTo>
                      <a:pt x="37960" y="473710"/>
                    </a:lnTo>
                    <a:lnTo>
                      <a:pt x="21412" y="473710"/>
                    </a:lnTo>
                    <a:lnTo>
                      <a:pt x="14592" y="466090"/>
                    </a:lnTo>
                    <a:lnTo>
                      <a:pt x="14592" y="337820"/>
                    </a:lnTo>
                    <a:lnTo>
                      <a:pt x="20434" y="342900"/>
                    </a:lnTo>
                    <a:lnTo>
                      <a:pt x="28219" y="346710"/>
                    </a:lnTo>
                    <a:lnTo>
                      <a:pt x="43802" y="346710"/>
                    </a:lnTo>
                    <a:lnTo>
                      <a:pt x="43802" y="330200"/>
                    </a:lnTo>
                    <a:lnTo>
                      <a:pt x="36982" y="330200"/>
                    </a:lnTo>
                    <a:lnTo>
                      <a:pt x="28143" y="328930"/>
                    </a:lnTo>
                    <a:lnTo>
                      <a:pt x="21043" y="323850"/>
                    </a:lnTo>
                    <a:lnTo>
                      <a:pt x="16319" y="316230"/>
                    </a:lnTo>
                    <a:lnTo>
                      <a:pt x="14592" y="307340"/>
                    </a:lnTo>
                    <a:lnTo>
                      <a:pt x="14592" y="242570"/>
                    </a:lnTo>
                    <a:lnTo>
                      <a:pt x="18681" y="220980"/>
                    </a:lnTo>
                    <a:lnTo>
                      <a:pt x="29806" y="203200"/>
                    </a:lnTo>
                    <a:lnTo>
                      <a:pt x="46215" y="190500"/>
                    </a:lnTo>
                    <a:lnTo>
                      <a:pt x="66179" y="186690"/>
                    </a:lnTo>
                    <a:lnTo>
                      <a:pt x="133350" y="186690"/>
                    </a:lnTo>
                    <a:lnTo>
                      <a:pt x="138214" y="184150"/>
                    </a:lnTo>
                    <a:lnTo>
                      <a:pt x="142100" y="181610"/>
                    </a:lnTo>
                    <a:lnTo>
                      <a:pt x="154914" y="171450"/>
                    </a:lnTo>
                    <a:lnTo>
                      <a:pt x="191757" y="142240"/>
                    </a:lnTo>
                    <a:lnTo>
                      <a:pt x="194678" y="139700"/>
                    </a:lnTo>
                    <a:lnTo>
                      <a:pt x="196621" y="138430"/>
                    </a:lnTo>
                    <a:lnTo>
                      <a:pt x="209270" y="138430"/>
                    </a:lnTo>
                    <a:lnTo>
                      <a:pt x="215112" y="144780"/>
                    </a:lnTo>
                    <a:lnTo>
                      <a:pt x="215112" y="126403"/>
                    </a:lnTo>
                    <a:lnTo>
                      <a:pt x="207327" y="123190"/>
                    </a:lnTo>
                    <a:lnTo>
                      <a:pt x="207327" y="120650"/>
                    </a:lnTo>
                    <a:lnTo>
                      <a:pt x="224853" y="116840"/>
                    </a:lnTo>
                    <a:lnTo>
                      <a:pt x="225818" y="113030"/>
                    </a:lnTo>
                    <a:lnTo>
                      <a:pt x="240423" y="77470"/>
                    </a:lnTo>
                    <a:lnTo>
                      <a:pt x="230682" y="60960"/>
                    </a:lnTo>
                    <a:lnTo>
                      <a:pt x="254050" y="36830"/>
                    </a:lnTo>
                    <a:lnTo>
                      <a:pt x="268655" y="45720"/>
                    </a:lnTo>
                    <a:lnTo>
                      <a:pt x="272542" y="43180"/>
                    </a:lnTo>
                    <a:lnTo>
                      <a:pt x="284708" y="36830"/>
                    </a:lnTo>
                    <a:lnTo>
                      <a:pt x="287147" y="35560"/>
                    </a:lnTo>
                    <a:lnTo>
                      <a:pt x="301739" y="30480"/>
                    </a:lnTo>
                    <a:lnTo>
                      <a:pt x="306603" y="29210"/>
                    </a:lnTo>
                    <a:lnTo>
                      <a:pt x="307162" y="26670"/>
                    </a:lnTo>
                    <a:lnTo>
                      <a:pt x="310502" y="11430"/>
                    </a:lnTo>
                    <a:lnTo>
                      <a:pt x="343598" y="11430"/>
                    </a:lnTo>
                    <a:lnTo>
                      <a:pt x="347497" y="29210"/>
                    </a:lnTo>
                    <a:lnTo>
                      <a:pt x="359232" y="33020"/>
                    </a:lnTo>
                    <a:lnTo>
                      <a:pt x="366712" y="35560"/>
                    </a:lnTo>
                    <a:lnTo>
                      <a:pt x="373824" y="39370"/>
                    </a:lnTo>
                    <a:lnTo>
                      <a:pt x="380580" y="43180"/>
                    </a:lnTo>
                    <a:lnTo>
                      <a:pt x="384479" y="45720"/>
                    </a:lnTo>
                    <a:lnTo>
                      <a:pt x="399072" y="36830"/>
                    </a:lnTo>
                    <a:lnTo>
                      <a:pt x="422440" y="60960"/>
                    </a:lnTo>
                    <a:lnTo>
                      <a:pt x="413677" y="77470"/>
                    </a:lnTo>
                    <a:lnTo>
                      <a:pt x="415620" y="81280"/>
                    </a:lnTo>
                    <a:lnTo>
                      <a:pt x="429247" y="116840"/>
                    </a:lnTo>
                    <a:lnTo>
                      <a:pt x="445795" y="120650"/>
                    </a:lnTo>
                    <a:lnTo>
                      <a:pt x="445795" y="104394"/>
                    </a:lnTo>
                    <a:lnTo>
                      <a:pt x="440931" y="102870"/>
                    </a:lnTo>
                    <a:lnTo>
                      <a:pt x="439140" y="96520"/>
                    </a:lnTo>
                    <a:lnTo>
                      <a:pt x="436803" y="90170"/>
                    </a:lnTo>
                    <a:lnTo>
                      <a:pt x="434086" y="83820"/>
                    </a:lnTo>
                    <a:lnTo>
                      <a:pt x="431203" y="77470"/>
                    </a:lnTo>
                    <a:lnTo>
                      <a:pt x="441909" y="58420"/>
                    </a:lnTo>
                    <a:lnTo>
                      <a:pt x="421944" y="36830"/>
                    </a:lnTo>
                    <a:lnTo>
                      <a:pt x="412559" y="26670"/>
                    </a:lnTo>
                    <a:lnTo>
                      <a:pt x="401993" y="15240"/>
                    </a:lnTo>
                    <a:lnTo>
                      <a:pt x="384479" y="26670"/>
                    </a:lnTo>
                    <a:lnTo>
                      <a:pt x="378485" y="24130"/>
                    </a:lnTo>
                    <a:lnTo>
                      <a:pt x="372313" y="20320"/>
                    </a:lnTo>
                    <a:lnTo>
                      <a:pt x="366141" y="17780"/>
                    </a:lnTo>
                    <a:lnTo>
                      <a:pt x="360146" y="16510"/>
                    </a:lnTo>
                    <a:lnTo>
                      <a:pt x="358889" y="11430"/>
                    </a:lnTo>
                    <a:lnTo>
                      <a:pt x="356044" y="0"/>
                    </a:lnTo>
                    <a:lnTo>
                      <a:pt x="298056" y="0"/>
                    </a:lnTo>
                    <a:lnTo>
                      <a:pt x="293954" y="16510"/>
                    </a:lnTo>
                    <a:lnTo>
                      <a:pt x="287553" y="17780"/>
                    </a:lnTo>
                    <a:lnTo>
                      <a:pt x="281419" y="20320"/>
                    </a:lnTo>
                    <a:lnTo>
                      <a:pt x="275475" y="24130"/>
                    </a:lnTo>
                    <a:lnTo>
                      <a:pt x="269621" y="26670"/>
                    </a:lnTo>
                    <a:lnTo>
                      <a:pt x="252107" y="15240"/>
                    </a:lnTo>
                    <a:lnTo>
                      <a:pt x="212191" y="58420"/>
                    </a:lnTo>
                    <a:lnTo>
                      <a:pt x="222897" y="77470"/>
                    </a:lnTo>
                    <a:lnTo>
                      <a:pt x="219583" y="83820"/>
                    </a:lnTo>
                    <a:lnTo>
                      <a:pt x="216814" y="90170"/>
                    </a:lnTo>
                    <a:lnTo>
                      <a:pt x="214414" y="96520"/>
                    </a:lnTo>
                    <a:lnTo>
                      <a:pt x="212191" y="102870"/>
                    </a:lnTo>
                    <a:lnTo>
                      <a:pt x="192722" y="107950"/>
                    </a:lnTo>
                    <a:lnTo>
                      <a:pt x="192722" y="124460"/>
                    </a:lnTo>
                    <a:lnTo>
                      <a:pt x="189801" y="124460"/>
                    </a:lnTo>
                    <a:lnTo>
                      <a:pt x="185902" y="125730"/>
                    </a:lnTo>
                    <a:lnTo>
                      <a:pt x="182994" y="129540"/>
                    </a:lnTo>
                    <a:lnTo>
                      <a:pt x="133350" y="168910"/>
                    </a:lnTo>
                    <a:lnTo>
                      <a:pt x="131406" y="170180"/>
                    </a:lnTo>
                    <a:lnTo>
                      <a:pt x="130429" y="171450"/>
                    </a:lnTo>
                    <a:lnTo>
                      <a:pt x="109982" y="171450"/>
                    </a:lnTo>
                    <a:lnTo>
                      <a:pt x="116522" y="162560"/>
                    </a:lnTo>
                    <a:lnTo>
                      <a:pt x="121424" y="153670"/>
                    </a:lnTo>
                    <a:lnTo>
                      <a:pt x="124498" y="142240"/>
                    </a:lnTo>
                    <a:lnTo>
                      <a:pt x="125564" y="130810"/>
                    </a:lnTo>
                    <a:lnTo>
                      <a:pt x="121462" y="109220"/>
                    </a:lnTo>
                    <a:lnTo>
                      <a:pt x="110959" y="92417"/>
                    </a:lnTo>
                    <a:lnTo>
                      <a:pt x="110959" y="130810"/>
                    </a:lnTo>
                    <a:lnTo>
                      <a:pt x="108051" y="147320"/>
                    </a:lnTo>
                    <a:lnTo>
                      <a:pt x="100126" y="158750"/>
                    </a:lnTo>
                    <a:lnTo>
                      <a:pt x="88379" y="167640"/>
                    </a:lnTo>
                    <a:lnTo>
                      <a:pt x="73977" y="171450"/>
                    </a:lnTo>
                    <a:lnTo>
                      <a:pt x="59563" y="167640"/>
                    </a:lnTo>
                    <a:lnTo>
                      <a:pt x="47815" y="158750"/>
                    </a:lnTo>
                    <a:lnTo>
                      <a:pt x="39890" y="147320"/>
                    </a:lnTo>
                    <a:lnTo>
                      <a:pt x="36982" y="130810"/>
                    </a:lnTo>
                    <a:lnTo>
                      <a:pt x="39890" y="115570"/>
                    </a:lnTo>
                    <a:lnTo>
                      <a:pt x="47815" y="102870"/>
                    </a:lnTo>
                    <a:lnTo>
                      <a:pt x="59563" y="93980"/>
                    </a:lnTo>
                    <a:lnTo>
                      <a:pt x="73977" y="90170"/>
                    </a:lnTo>
                    <a:lnTo>
                      <a:pt x="88379" y="93980"/>
                    </a:lnTo>
                    <a:lnTo>
                      <a:pt x="100126" y="102870"/>
                    </a:lnTo>
                    <a:lnTo>
                      <a:pt x="108051" y="115570"/>
                    </a:lnTo>
                    <a:lnTo>
                      <a:pt x="110959" y="130810"/>
                    </a:lnTo>
                    <a:lnTo>
                      <a:pt x="110959" y="92417"/>
                    </a:lnTo>
                    <a:lnTo>
                      <a:pt x="110350" y="91440"/>
                    </a:lnTo>
                    <a:lnTo>
                      <a:pt x="108712" y="90170"/>
                    </a:lnTo>
                    <a:lnTo>
                      <a:pt x="93941" y="78740"/>
                    </a:lnTo>
                    <a:lnTo>
                      <a:pt x="73977" y="74930"/>
                    </a:lnTo>
                    <a:lnTo>
                      <a:pt x="53441" y="78740"/>
                    </a:lnTo>
                    <a:lnTo>
                      <a:pt x="36741" y="91440"/>
                    </a:lnTo>
                    <a:lnTo>
                      <a:pt x="25514" y="109220"/>
                    </a:lnTo>
                    <a:lnTo>
                      <a:pt x="21412" y="130810"/>
                    </a:lnTo>
                    <a:lnTo>
                      <a:pt x="22974" y="144780"/>
                    </a:lnTo>
                    <a:lnTo>
                      <a:pt x="27368" y="156210"/>
                    </a:lnTo>
                    <a:lnTo>
                      <a:pt x="34137" y="166370"/>
                    </a:lnTo>
                    <a:lnTo>
                      <a:pt x="42824" y="175260"/>
                    </a:lnTo>
                    <a:lnTo>
                      <a:pt x="25450" y="185420"/>
                    </a:lnTo>
                    <a:lnTo>
                      <a:pt x="11912" y="200660"/>
                    </a:lnTo>
                    <a:lnTo>
                      <a:pt x="3124" y="220980"/>
                    </a:lnTo>
                    <a:lnTo>
                      <a:pt x="0" y="242570"/>
                    </a:lnTo>
                    <a:lnTo>
                      <a:pt x="0" y="458470"/>
                    </a:lnTo>
                    <a:lnTo>
                      <a:pt x="2235" y="471170"/>
                    </a:lnTo>
                    <a:lnTo>
                      <a:pt x="8394" y="480060"/>
                    </a:lnTo>
                    <a:lnTo>
                      <a:pt x="17653" y="487680"/>
                    </a:lnTo>
                    <a:lnTo>
                      <a:pt x="29197" y="488950"/>
                    </a:lnTo>
                    <a:lnTo>
                      <a:pt x="457200" y="488950"/>
                    </a:lnTo>
                    <a:lnTo>
                      <a:pt x="457200" y="473710"/>
                    </a:lnTo>
                    <a:lnTo>
                      <a:pt x="457200" y="172720"/>
                    </a:lnTo>
                    <a:lnTo>
                      <a:pt x="457200" y="107950"/>
                    </a:lnTo>
                    <a:close/>
                  </a:path>
                </a:pathLst>
              </a:custGeom>
              <a:solidFill>
                <a:srgbClr val="FFFFFF"/>
              </a:solidFill>
            </p:spPr>
            <p:txBody>
              <a:bodyPr wrap="square" lIns="0" tIns="0" rIns="0" bIns="0" rtlCol="0"/>
              <a:lstStyle/>
              <a:p>
                <a:endParaRPr/>
              </a:p>
            </p:txBody>
          </p:sp>
          <p:pic>
            <p:nvPicPr>
              <p:cNvPr id="2072" name="object 18">
                <a:extLst>
                  <a:ext uri="{FF2B5EF4-FFF2-40B4-BE49-F238E27FC236}">
                    <a16:creationId xmlns:a16="http://schemas.microsoft.com/office/drawing/2014/main" id="{C3230226-30AD-189C-0208-E6AE9516418D}"/>
                  </a:ext>
                </a:extLst>
              </p:cNvPr>
              <p:cNvPicPr/>
              <p:nvPr/>
            </p:nvPicPr>
            <p:blipFill>
              <a:blip r:embed="rId18" cstate="print"/>
              <a:stretch>
                <a:fillRect/>
              </a:stretch>
            </p:blipFill>
            <p:spPr>
              <a:xfrm>
                <a:off x="4827797" y="1778181"/>
                <a:ext cx="178120" cy="191145"/>
              </a:xfrm>
              <a:prstGeom prst="rect">
                <a:avLst/>
              </a:prstGeom>
            </p:spPr>
          </p:pic>
          <p:sp>
            <p:nvSpPr>
              <p:cNvPr id="2073" name="object 19">
                <a:extLst>
                  <a:ext uri="{FF2B5EF4-FFF2-40B4-BE49-F238E27FC236}">
                    <a16:creationId xmlns:a16="http://schemas.microsoft.com/office/drawing/2014/main" id="{F24E4680-D2EB-1D5E-4CB4-FB60456BE631}"/>
                  </a:ext>
                </a:extLst>
              </p:cNvPr>
              <p:cNvSpPr/>
              <p:nvPr/>
            </p:nvSpPr>
            <p:spPr>
              <a:xfrm>
                <a:off x="4664265" y="2113483"/>
                <a:ext cx="357505" cy="80010"/>
              </a:xfrm>
              <a:custGeom>
                <a:avLst/>
                <a:gdLst/>
                <a:ahLst/>
                <a:cxnLst/>
                <a:rect l="l" t="t" r="r" b="b"/>
                <a:pathLst>
                  <a:path w="357504" h="80010">
                    <a:moveTo>
                      <a:pt x="14592" y="63715"/>
                    </a:moveTo>
                    <a:lnTo>
                      <a:pt x="0" y="63715"/>
                    </a:lnTo>
                    <a:lnTo>
                      <a:pt x="0" y="79387"/>
                    </a:lnTo>
                    <a:lnTo>
                      <a:pt x="14592" y="79387"/>
                    </a:lnTo>
                    <a:lnTo>
                      <a:pt x="14592" y="63715"/>
                    </a:lnTo>
                    <a:close/>
                  </a:path>
                  <a:path w="357504" h="80010">
                    <a:moveTo>
                      <a:pt x="44767" y="63715"/>
                    </a:moveTo>
                    <a:lnTo>
                      <a:pt x="29197" y="63715"/>
                    </a:lnTo>
                    <a:lnTo>
                      <a:pt x="29197" y="79387"/>
                    </a:lnTo>
                    <a:lnTo>
                      <a:pt x="44767" y="79387"/>
                    </a:lnTo>
                    <a:lnTo>
                      <a:pt x="44767" y="63715"/>
                    </a:lnTo>
                    <a:close/>
                  </a:path>
                  <a:path w="357504" h="80010">
                    <a:moveTo>
                      <a:pt x="73977" y="63715"/>
                    </a:moveTo>
                    <a:lnTo>
                      <a:pt x="59372" y="63715"/>
                    </a:lnTo>
                    <a:lnTo>
                      <a:pt x="59372" y="79387"/>
                    </a:lnTo>
                    <a:lnTo>
                      <a:pt x="73977" y="79387"/>
                    </a:lnTo>
                    <a:lnTo>
                      <a:pt x="73977" y="63715"/>
                    </a:lnTo>
                    <a:close/>
                  </a:path>
                  <a:path w="357504" h="80010">
                    <a:moveTo>
                      <a:pt x="357225" y="63715"/>
                    </a:moveTo>
                    <a:lnTo>
                      <a:pt x="341642" y="63715"/>
                    </a:lnTo>
                    <a:lnTo>
                      <a:pt x="341642" y="79387"/>
                    </a:lnTo>
                    <a:lnTo>
                      <a:pt x="357225" y="79387"/>
                    </a:lnTo>
                    <a:lnTo>
                      <a:pt x="357225" y="63715"/>
                    </a:lnTo>
                    <a:close/>
                  </a:path>
                  <a:path w="357504" h="80010">
                    <a:moveTo>
                      <a:pt x="357225" y="31343"/>
                    </a:moveTo>
                    <a:lnTo>
                      <a:pt x="341642" y="31343"/>
                    </a:lnTo>
                    <a:lnTo>
                      <a:pt x="341642" y="47002"/>
                    </a:lnTo>
                    <a:lnTo>
                      <a:pt x="357225" y="47002"/>
                    </a:lnTo>
                    <a:lnTo>
                      <a:pt x="357225" y="31343"/>
                    </a:lnTo>
                    <a:close/>
                  </a:path>
                  <a:path w="357504" h="80010">
                    <a:moveTo>
                      <a:pt x="357225" y="0"/>
                    </a:moveTo>
                    <a:lnTo>
                      <a:pt x="341642" y="0"/>
                    </a:lnTo>
                    <a:lnTo>
                      <a:pt x="341642" y="15671"/>
                    </a:lnTo>
                    <a:lnTo>
                      <a:pt x="357225" y="15671"/>
                    </a:lnTo>
                    <a:lnTo>
                      <a:pt x="357225" y="0"/>
                    </a:lnTo>
                    <a:close/>
                  </a:path>
                </a:pathLst>
              </a:custGeom>
              <a:solidFill>
                <a:srgbClr val="FFFFFF"/>
              </a:solidFill>
            </p:spPr>
            <p:txBody>
              <a:bodyPr wrap="square" lIns="0" tIns="0" rIns="0" bIns="0" rtlCol="0"/>
              <a:lstStyle/>
              <a:p>
                <a:endParaRPr/>
              </a:p>
            </p:txBody>
          </p:sp>
        </p:grpSp>
        <p:grpSp>
          <p:nvGrpSpPr>
            <p:cNvPr id="57" name="object 20">
              <a:extLst>
                <a:ext uri="{FF2B5EF4-FFF2-40B4-BE49-F238E27FC236}">
                  <a16:creationId xmlns:a16="http://schemas.microsoft.com/office/drawing/2014/main" id="{E64EBBBA-377E-D5E6-7546-9647F6DA9CB4}"/>
                </a:ext>
              </a:extLst>
            </p:cNvPr>
            <p:cNvGrpSpPr/>
            <p:nvPr/>
          </p:nvGrpSpPr>
          <p:grpSpPr>
            <a:xfrm>
              <a:off x="6263640" y="1623060"/>
              <a:ext cx="2651125" cy="4912995"/>
              <a:chOff x="6263640" y="1623060"/>
              <a:chExt cx="2651125" cy="4912995"/>
            </a:xfrm>
          </p:grpSpPr>
          <p:pic>
            <p:nvPicPr>
              <p:cNvPr id="2061" name="object 21">
                <a:extLst>
                  <a:ext uri="{FF2B5EF4-FFF2-40B4-BE49-F238E27FC236}">
                    <a16:creationId xmlns:a16="http://schemas.microsoft.com/office/drawing/2014/main" id="{54237AEC-543A-569A-B015-86FE2DC031D9}"/>
                  </a:ext>
                </a:extLst>
              </p:cNvPr>
              <p:cNvPicPr/>
              <p:nvPr/>
            </p:nvPicPr>
            <p:blipFill>
              <a:blip r:embed="rId19" cstate="print"/>
              <a:stretch>
                <a:fillRect/>
              </a:stretch>
            </p:blipFill>
            <p:spPr>
              <a:xfrm>
                <a:off x="6263640" y="1623060"/>
                <a:ext cx="2650998" cy="4912614"/>
              </a:xfrm>
              <a:prstGeom prst="rect">
                <a:avLst/>
              </a:prstGeom>
            </p:spPr>
          </p:pic>
          <p:sp>
            <p:nvSpPr>
              <p:cNvPr id="2062" name="object 22">
                <a:extLst>
                  <a:ext uri="{FF2B5EF4-FFF2-40B4-BE49-F238E27FC236}">
                    <a16:creationId xmlns:a16="http://schemas.microsoft.com/office/drawing/2014/main" id="{5C7BF23C-AEA9-F3BC-ADB4-2C52978B38DC}"/>
                  </a:ext>
                </a:extLst>
              </p:cNvPr>
              <p:cNvSpPr/>
              <p:nvPr/>
            </p:nvSpPr>
            <p:spPr>
              <a:xfrm>
                <a:off x="6393180" y="1773936"/>
                <a:ext cx="2399030" cy="4617720"/>
              </a:xfrm>
              <a:custGeom>
                <a:avLst/>
                <a:gdLst/>
                <a:ahLst/>
                <a:cxnLst/>
                <a:rect l="l" t="t" r="r" b="b"/>
                <a:pathLst>
                  <a:path w="2399029" h="4617720">
                    <a:moveTo>
                      <a:pt x="2341626" y="0"/>
                    </a:moveTo>
                    <a:lnTo>
                      <a:pt x="57150" y="0"/>
                    </a:lnTo>
                    <a:lnTo>
                      <a:pt x="34879" y="4482"/>
                    </a:lnTo>
                    <a:lnTo>
                      <a:pt x="16716" y="16716"/>
                    </a:lnTo>
                    <a:lnTo>
                      <a:pt x="4482" y="34879"/>
                    </a:lnTo>
                    <a:lnTo>
                      <a:pt x="0" y="57150"/>
                    </a:lnTo>
                    <a:lnTo>
                      <a:pt x="0" y="4560608"/>
                    </a:lnTo>
                    <a:lnTo>
                      <a:pt x="4482" y="4582835"/>
                    </a:lnTo>
                    <a:lnTo>
                      <a:pt x="16716" y="4600989"/>
                    </a:lnTo>
                    <a:lnTo>
                      <a:pt x="34879" y="4613230"/>
                    </a:lnTo>
                    <a:lnTo>
                      <a:pt x="57150" y="4617720"/>
                    </a:lnTo>
                    <a:lnTo>
                      <a:pt x="2341626" y="4617720"/>
                    </a:lnTo>
                    <a:lnTo>
                      <a:pt x="2363896" y="4613230"/>
                    </a:lnTo>
                    <a:lnTo>
                      <a:pt x="2382059" y="4600989"/>
                    </a:lnTo>
                    <a:lnTo>
                      <a:pt x="2394293" y="4582835"/>
                    </a:lnTo>
                    <a:lnTo>
                      <a:pt x="2398776" y="4560608"/>
                    </a:lnTo>
                    <a:lnTo>
                      <a:pt x="2398776" y="57150"/>
                    </a:lnTo>
                    <a:lnTo>
                      <a:pt x="2394293" y="34879"/>
                    </a:lnTo>
                    <a:lnTo>
                      <a:pt x="2382059" y="16716"/>
                    </a:lnTo>
                    <a:lnTo>
                      <a:pt x="2363896" y="4482"/>
                    </a:lnTo>
                    <a:lnTo>
                      <a:pt x="2341626" y="0"/>
                    </a:lnTo>
                    <a:close/>
                  </a:path>
                </a:pathLst>
              </a:custGeom>
              <a:solidFill>
                <a:srgbClr val="FFFFFF"/>
              </a:solidFill>
            </p:spPr>
            <p:txBody>
              <a:bodyPr wrap="square" lIns="0" tIns="0" rIns="0" bIns="0" rtlCol="0"/>
              <a:lstStyle/>
              <a:p>
                <a:endParaRPr/>
              </a:p>
            </p:txBody>
          </p:sp>
          <p:sp>
            <p:nvSpPr>
              <p:cNvPr id="2063" name="object 23">
                <a:extLst>
                  <a:ext uri="{FF2B5EF4-FFF2-40B4-BE49-F238E27FC236}">
                    <a16:creationId xmlns:a16="http://schemas.microsoft.com/office/drawing/2014/main" id="{7815189E-5A6D-68DF-4BB0-D45DB6C15AF4}"/>
                  </a:ext>
                </a:extLst>
              </p:cNvPr>
              <p:cNvSpPr/>
              <p:nvPr/>
            </p:nvSpPr>
            <p:spPr>
              <a:xfrm>
                <a:off x="6798564" y="1655063"/>
                <a:ext cx="1588135" cy="120650"/>
              </a:xfrm>
              <a:custGeom>
                <a:avLst/>
                <a:gdLst/>
                <a:ahLst/>
                <a:cxnLst/>
                <a:rect l="l" t="t" r="r" b="b"/>
                <a:pathLst>
                  <a:path w="1588134" h="120650">
                    <a:moveTo>
                      <a:pt x="161544" y="120396"/>
                    </a:moveTo>
                    <a:lnTo>
                      <a:pt x="80772" y="0"/>
                    </a:lnTo>
                    <a:lnTo>
                      <a:pt x="0" y="120396"/>
                    </a:lnTo>
                    <a:lnTo>
                      <a:pt x="161544" y="120396"/>
                    </a:lnTo>
                    <a:close/>
                  </a:path>
                  <a:path w="1588134" h="120650">
                    <a:moveTo>
                      <a:pt x="1588008" y="120396"/>
                    </a:moveTo>
                    <a:lnTo>
                      <a:pt x="1507236" y="0"/>
                    </a:lnTo>
                    <a:lnTo>
                      <a:pt x="1426464" y="120396"/>
                    </a:lnTo>
                    <a:lnTo>
                      <a:pt x="1588008" y="120396"/>
                    </a:lnTo>
                    <a:close/>
                  </a:path>
                </a:pathLst>
              </a:custGeom>
              <a:solidFill>
                <a:srgbClr val="50164A"/>
              </a:solidFill>
            </p:spPr>
            <p:txBody>
              <a:bodyPr wrap="square" lIns="0" tIns="0" rIns="0" bIns="0" rtlCol="0"/>
              <a:lstStyle/>
              <a:p>
                <a:endParaRPr/>
              </a:p>
            </p:txBody>
          </p:sp>
          <p:sp>
            <p:nvSpPr>
              <p:cNvPr id="2064" name="object 24">
                <a:extLst>
                  <a:ext uri="{FF2B5EF4-FFF2-40B4-BE49-F238E27FC236}">
                    <a16:creationId xmlns:a16="http://schemas.microsoft.com/office/drawing/2014/main" id="{51AF5C02-2297-EE20-B166-ADAB75F3E5B7}"/>
                  </a:ext>
                </a:extLst>
              </p:cNvPr>
              <p:cNvSpPr/>
              <p:nvPr/>
            </p:nvSpPr>
            <p:spPr>
              <a:xfrm>
                <a:off x="6882291" y="1655051"/>
                <a:ext cx="1423670" cy="669290"/>
              </a:xfrm>
              <a:custGeom>
                <a:avLst/>
                <a:gdLst/>
                <a:ahLst/>
                <a:cxnLst/>
                <a:rect l="l" t="t" r="r" b="b"/>
                <a:pathLst>
                  <a:path w="1423670" h="669289">
                    <a:moveTo>
                      <a:pt x="1423535" y="0"/>
                    </a:moveTo>
                    <a:lnTo>
                      <a:pt x="0" y="0"/>
                    </a:lnTo>
                    <a:lnTo>
                      <a:pt x="377132" y="668715"/>
                    </a:lnTo>
                    <a:lnTo>
                      <a:pt x="1043455" y="668715"/>
                    </a:lnTo>
                    <a:lnTo>
                      <a:pt x="1423535" y="5304"/>
                    </a:lnTo>
                    <a:lnTo>
                      <a:pt x="1423535" y="0"/>
                    </a:lnTo>
                    <a:close/>
                  </a:path>
                </a:pathLst>
              </a:custGeom>
              <a:solidFill>
                <a:srgbClr val="006CA5"/>
              </a:solidFill>
            </p:spPr>
            <p:txBody>
              <a:bodyPr wrap="square" lIns="0" tIns="0" rIns="0" bIns="0" rtlCol="0"/>
              <a:lstStyle/>
              <a:p>
                <a:endParaRPr/>
              </a:p>
            </p:txBody>
          </p:sp>
          <p:pic>
            <p:nvPicPr>
              <p:cNvPr id="2065" name="object 25">
                <a:extLst>
                  <a:ext uri="{FF2B5EF4-FFF2-40B4-BE49-F238E27FC236}">
                    <a16:creationId xmlns:a16="http://schemas.microsoft.com/office/drawing/2014/main" id="{39E2AF8F-41CD-B402-9034-49540CFA7CC9}"/>
                  </a:ext>
                </a:extLst>
              </p:cNvPr>
              <p:cNvPicPr/>
              <p:nvPr/>
            </p:nvPicPr>
            <p:blipFill>
              <a:blip r:embed="rId20" cstate="print"/>
              <a:stretch>
                <a:fillRect/>
              </a:stretch>
            </p:blipFill>
            <p:spPr>
              <a:xfrm>
                <a:off x="7600495" y="1722123"/>
                <a:ext cx="194764" cy="148432"/>
              </a:xfrm>
              <a:prstGeom prst="rect">
                <a:avLst/>
              </a:prstGeom>
            </p:spPr>
          </p:pic>
          <p:sp>
            <p:nvSpPr>
              <p:cNvPr id="2066" name="object 26">
                <a:extLst>
                  <a:ext uri="{FF2B5EF4-FFF2-40B4-BE49-F238E27FC236}">
                    <a16:creationId xmlns:a16="http://schemas.microsoft.com/office/drawing/2014/main" id="{FA9ACDE4-9235-3965-5DBB-FA0F4E4FC38B}"/>
                  </a:ext>
                </a:extLst>
              </p:cNvPr>
              <p:cNvSpPr/>
              <p:nvPr/>
            </p:nvSpPr>
            <p:spPr>
              <a:xfrm>
                <a:off x="7388352" y="1766150"/>
                <a:ext cx="327025" cy="486409"/>
              </a:xfrm>
              <a:custGeom>
                <a:avLst/>
                <a:gdLst/>
                <a:ahLst/>
                <a:cxnLst/>
                <a:rect l="l" t="t" r="r" b="b"/>
                <a:pathLst>
                  <a:path w="327025" h="486410">
                    <a:moveTo>
                      <a:pt x="179350" y="0"/>
                    </a:moveTo>
                    <a:lnTo>
                      <a:pt x="157180" y="0"/>
                    </a:lnTo>
                    <a:lnTo>
                      <a:pt x="115402" y="5966"/>
                    </a:lnTo>
                    <a:lnTo>
                      <a:pt x="77856" y="22823"/>
                    </a:lnTo>
                    <a:lnTo>
                      <a:pt x="46044" y="49007"/>
                    </a:lnTo>
                    <a:lnTo>
                      <a:pt x="21463" y="82954"/>
                    </a:lnTo>
                    <a:lnTo>
                      <a:pt x="5615" y="123099"/>
                    </a:lnTo>
                    <a:lnTo>
                      <a:pt x="0" y="167881"/>
                    </a:lnTo>
                    <a:lnTo>
                      <a:pt x="3730" y="204526"/>
                    </a:lnTo>
                    <a:lnTo>
                      <a:pt x="32950" y="270380"/>
                    </a:lnTo>
                    <a:lnTo>
                      <a:pt x="89675" y="324509"/>
                    </a:lnTo>
                    <a:lnTo>
                      <a:pt x="89675" y="348049"/>
                    </a:lnTo>
                    <a:lnTo>
                      <a:pt x="83046" y="352034"/>
                    </a:lnTo>
                    <a:lnTo>
                      <a:pt x="77864" y="357649"/>
                    </a:lnTo>
                    <a:lnTo>
                      <a:pt x="74575" y="364431"/>
                    </a:lnTo>
                    <a:lnTo>
                      <a:pt x="74489" y="364608"/>
                    </a:lnTo>
                    <a:lnTo>
                      <a:pt x="91606" y="398214"/>
                    </a:lnTo>
                    <a:lnTo>
                      <a:pt x="89677" y="401285"/>
                    </a:lnTo>
                    <a:lnTo>
                      <a:pt x="89677" y="407428"/>
                    </a:lnTo>
                    <a:lnTo>
                      <a:pt x="90882" y="415585"/>
                    </a:lnTo>
                    <a:lnTo>
                      <a:pt x="94256" y="422783"/>
                    </a:lnTo>
                    <a:lnTo>
                      <a:pt x="99439" y="428446"/>
                    </a:lnTo>
                    <a:lnTo>
                      <a:pt x="106069" y="431998"/>
                    </a:lnTo>
                    <a:lnTo>
                      <a:pt x="112517" y="453431"/>
                    </a:lnTo>
                    <a:lnTo>
                      <a:pt x="125113" y="470642"/>
                    </a:lnTo>
                    <a:lnTo>
                      <a:pt x="142410" y="482094"/>
                    </a:lnTo>
                    <a:lnTo>
                      <a:pt x="162961" y="486253"/>
                    </a:lnTo>
                    <a:lnTo>
                      <a:pt x="183511" y="482094"/>
                    </a:lnTo>
                    <a:lnTo>
                      <a:pt x="200807" y="470642"/>
                    </a:lnTo>
                    <a:lnTo>
                      <a:pt x="202119" y="468849"/>
                    </a:lnTo>
                    <a:lnTo>
                      <a:pt x="162961" y="468849"/>
                    </a:lnTo>
                    <a:lnTo>
                      <a:pt x="149057" y="466146"/>
                    </a:lnTo>
                    <a:lnTo>
                      <a:pt x="137048" y="458741"/>
                    </a:lnTo>
                    <a:lnTo>
                      <a:pt x="128113" y="447689"/>
                    </a:lnTo>
                    <a:lnTo>
                      <a:pt x="123426" y="434045"/>
                    </a:lnTo>
                    <a:lnTo>
                      <a:pt x="219233" y="434045"/>
                    </a:lnTo>
                    <a:lnTo>
                      <a:pt x="219849" y="431998"/>
                    </a:lnTo>
                    <a:lnTo>
                      <a:pt x="226480" y="428446"/>
                    </a:lnTo>
                    <a:lnTo>
                      <a:pt x="231662" y="422783"/>
                    </a:lnTo>
                    <a:lnTo>
                      <a:pt x="234541" y="416641"/>
                    </a:lnTo>
                    <a:lnTo>
                      <a:pt x="108962" y="416641"/>
                    </a:lnTo>
                    <a:lnTo>
                      <a:pt x="106069" y="412546"/>
                    </a:lnTo>
                    <a:lnTo>
                      <a:pt x="106069" y="403332"/>
                    </a:lnTo>
                    <a:lnTo>
                      <a:pt x="108962" y="399238"/>
                    </a:lnTo>
                    <a:lnTo>
                      <a:pt x="234955" y="399238"/>
                    </a:lnTo>
                    <a:lnTo>
                      <a:pt x="234313" y="398214"/>
                    </a:lnTo>
                    <a:lnTo>
                      <a:pt x="241653" y="394647"/>
                    </a:lnTo>
                    <a:lnTo>
                      <a:pt x="247456" y="388873"/>
                    </a:lnTo>
                    <a:lnTo>
                      <a:pt x="251034" y="381835"/>
                    </a:lnTo>
                    <a:lnTo>
                      <a:pt x="93534" y="381835"/>
                    </a:lnTo>
                    <a:lnTo>
                      <a:pt x="89677" y="377741"/>
                    </a:lnTo>
                    <a:lnTo>
                      <a:pt x="89677" y="368527"/>
                    </a:lnTo>
                    <a:lnTo>
                      <a:pt x="93534" y="364431"/>
                    </a:lnTo>
                    <a:lnTo>
                      <a:pt x="251350" y="364431"/>
                    </a:lnTo>
                    <a:lnTo>
                      <a:pt x="248058" y="357649"/>
                    </a:lnTo>
                    <a:lnTo>
                      <a:pt x="242872" y="352034"/>
                    </a:lnTo>
                    <a:lnTo>
                      <a:pt x="236240" y="348049"/>
                    </a:lnTo>
                    <a:lnTo>
                      <a:pt x="236240" y="347027"/>
                    </a:lnTo>
                    <a:lnTo>
                      <a:pt x="106069" y="347027"/>
                    </a:lnTo>
                    <a:lnTo>
                      <a:pt x="106069" y="316312"/>
                    </a:lnTo>
                    <a:lnTo>
                      <a:pt x="67499" y="283565"/>
                    </a:lnTo>
                    <a:lnTo>
                      <a:pt x="30736" y="234039"/>
                    </a:lnTo>
                    <a:lnTo>
                      <a:pt x="16391" y="172995"/>
                    </a:lnTo>
                    <a:lnTo>
                      <a:pt x="80997" y="172995"/>
                    </a:lnTo>
                    <a:lnTo>
                      <a:pt x="80997" y="155591"/>
                    </a:lnTo>
                    <a:lnTo>
                      <a:pt x="16391" y="155591"/>
                    </a:lnTo>
                    <a:lnTo>
                      <a:pt x="26126" y="111739"/>
                    </a:lnTo>
                    <a:lnTo>
                      <a:pt x="47063" y="73783"/>
                    </a:lnTo>
                    <a:lnTo>
                      <a:pt x="77210" y="43934"/>
                    </a:lnTo>
                    <a:lnTo>
                      <a:pt x="114579" y="24404"/>
                    </a:lnTo>
                    <a:lnTo>
                      <a:pt x="157180" y="17402"/>
                    </a:lnTo>
                    <a:lnTo>
                      <a:pt x="179350" y="17402"/>
                    </a:lnTo>
                    <a:lnTo>
                      <a:pt x="179350" y="0"/>
                    </a:lnTo>
                    <a:close/>
                  </a:path>
                  <a:path w="327025" h="486410">
                    <a:moveTo>
                      <a:pt x="219233" y="434045"/>
                    </a:moveTo>
                    <a:lnTo>
                      <a:pt x="203460" y="434045"/>
                    </a:lnTo>
                    <a:lnTo>
                      <a:pt x="198217" y="447689"/>
                    </a:lnTo>
                    <a:lnTo>
                      <a:pt x="188995" y="458741"/>
                    </a:lnTo>
                    <a:lnTo>
                      <a:pt x="176881" y="466146"/>
                    </a:lnTo>
                    <a:lnTo>
                      <a:pt x="162961" y="468849"/>
                    </a:lnTo>
                    <a:lnTo>
                      <a:pt x="202119" y="468849"/>
                    </a:lnTo>
                    <a:lnTo>
                      <a:pt x="213402" y="453431"/>
                    </a:lnTo>
                    <a:lnTo>
                      <a:pt x="219233" y="434045"/>
                    </a:lnTo>
                    <a:close/>
                  </a:path>
                  <a:path w="327025" h="486410">
                    <a:moveTo>
                      <a:pt x="234955" y="399238"/>
                    </a:moveTo>
                    <a:lnTo>
                      <a:pt x="216960" y="399238"/>
                    </a:lnTo>
                    <a:lnTo>
                      <a:pt x="219849" y="403332"/>
                    </a:lnTo>
                    <a:lnTo>
                      <a:pt x="219849" y="412546"/>
                    </a:lnTo>
                    <a:lnTo>
                      <a:pt x="216960" y="416641"/>
                    </a:lnTo>
                    <a:lnTo>
                      <a:pt x="234541" y="416641"/>
                    </a:lnTo>
                    <a:lnTo>
                      <a:pt x="235035" y="415585"/>
                    </a:lnTo>
                    <a:lnTo>
                      <a:pt x="236240" y="407428"/>
                    </a:lnTo>
                    <a:lnTo>
                      <a:pt x="236240" y="401285"/>
                    </a:lnTo>
                    <a:lnTo>
                      <a:pt x="234955" y="399238"/>
                    </a:lnTo>
                    <a:close/>
                  </a:path>
                  <a:path w="327025" h="486410">
                    <a:moveTo>
                      <a:pt x="251350" y="364431"/>
                    </a:moveTo>
                    <a:lnTo>
                      <a:pt x="233349" y="364431"/>
                    </a:lnTo>
                    <a:lnTo>
                      <a:pt x="236240" y="368527"/>
                    </a:lnTo>
                    <a:lnTo>
                      <a:pt x="236240" y="377741"/>
                    </a:lnTo>
                    <a:lnTo>
                      <a:pt x="233349" y="381835"/>
                    </a:lnTo>
                    <a:lnTo>
                      <a:pt x="251034" y="381835"/>
                    </a:lnTo>
                    <a:lnTo>
                      <a:pt x="251270" y="381371"/>
                    </a:lnTo>
                    <a:lnTo>
                      <a:pt x="252642" y="372621"/>
                    </a:lnTo>
                    <a:lnTo>
                      <a:pt x="251435" y="364608"/>
                    </a:lnTo>
                    <a:lnTo>
                      <a:pt x="251350" y="364431"/>
                    </a:lnTo>
                    <a:close/>
                  </a:path>
                  <a:path w="327025" h="486410">
                    <a:moveTo>
                      <a:pt x="179350" y="172995"/>
                    </a:moveTo>
                    <a:lnTo>
                      <a:pt x="162959" y="172995"/>
                    </a:lnTo>
                    <a:lnTo>
                      <a:pt x="162961" y="207801"/>
                    </a:lnTo>
                    <a:lnTo>
                      <a:pt x="150111" y="210504"/>
                    </a:lnTo>
                    <a:lnTo>
                      <a:pt x="139702" y="217911"/>
                    </a:lnTo>
                    <a:lnTo>
                      <a:pt x="132727" y="228964"/>
                    </a:lnTo>
                    <a:lnTo>
                      <a:pt x="130181" y="242608"/>
                    </a:lnTo>
                    <a:lnTo>
                      <a:pt x="132727" y="256251"/>
                    </a:lnTo>
                    <a:lnTo>
                      <a:pt x="139702" y="267304"/>
                    </a:lnTo>
                    <a:lnTo>
                      <a:pt x="150111" y="274711"/>
                    </a:lnTo>
                    <a:lnTo>
                      <a:pt x="162961" y="277414"/>
                    </a:lnTo>
                    <a:lnTo>
                      <a:pt x="162961" y="347027"/>
                    </a:lnTo>
                    <a:lnTo>
                      <a:pt x="179350" y="347027"/>
                    </a:lnTo>
                    <a:lnTo>
                      <a:pt x="179350" y="260010"/>
                    </a:lnTo>
                    <a:lnTo>
                      <a:pt x="154278" y="260010"/>
                    </a:lnTo>
                    <a:lnTo>
                      <a:pt x="146570" y="252850"/>
                    </a:lnTo>
                    <a:lnTo>
                      <a:pt x="146570" y="233401"/>
                    </a:lnTo>
                    <a:lnTo>
                      <a:pt x="154278" y="225205"/>
                    </a:lnTo>
                    <a:lnTo>
                      <a:pt x="179350" y="225205"/>
                    </a:lnTo>
                    <a:lnTo>
                      <a:pt x="179350" y="172995"/>
                    </a:lnTo>
                    <a:close/>
                  </a:path>
                  <a:path w="327025" h="486410">
                    <a:moveTo>
                      <a:pt x="272522" y="138188"/>
                    </a:moveTo>
                    <a:lnTo>
                      <a:pt x="253606" y="138188"/>
                    </a:lnTo>
                    <a:lnTo>
                      <a:pt x="261312" y="146385"/>
                    </a:lnTo>
                    <a:lnTo>
                      <a:pt x="261312" y="172995"/>
                    </a:lnTo>
                    <a:lnTo>
                      <a:pt x="310494" y="172995"/>
                    </a:lnTo>
                    <a:lnTo>
                      <a:pt x="306019" y="204526"/>
                    </a:lnTo>
                    <a:lnTo>
                      <a:pt x="295667" y="234039"/>
                    </a:lnTo>
                    <a:lnTo>
                      <a:pt x="279710" y="260673"/>
                    </a:lnTo>
                    <a:lnTo>
                      <a:pt x="258423" y="283565"/>
                    </a:lnTo>
                    <a:lnTo>
                      <a:pt x="219849" y="316312"/>
                    </a:lnTo>
                    <a:lnTo>
                      <a:pt x="219849" y="347027"/>
                    </a:lnTo>
                    <a:lnTo>
                      <a:pt x="236240" y="347027"/>
                    </a:lnTo>
                    <a:lnTo>
                      <a:pt x="236240" y="324509"/>
                    </a:lnTo>
                    <a:lnTo>
                      <a:pt x="269032" y="296863"/>
                    </a:lnTo>
                    <a:lnTo>
                      <a:pt x="293532" y="270380"/>
                    </a:lnTo>
                    <a:lnTo>
                      <a:pt x="311701" y="239287"/>
                    </a:lnTo>
                    <a:lnTo>
                      <a:pt x="322999" y="204736"/>
                    </a:lnTo>
                    <a:lnTo>
                      <a:pt x="326885" y="167881"/>
                    </a:lnTo>
                    <a:lnTo>
                      <a:pt x="326885" y="155591"/>
                    </a:lnTo>
                    <a:lnTo>
                      <a:pt x="277701" y="155591"/>
                    </a:lnTo>
                    <a:lnTo>
                      <a:pt x="275155" y="142380"/>
                    </a:lnTo>
                    <a:lnTo>
                      <a:pt x="272522" y="138188"/>
                    </a:lnTo>
                    <a:close/>
                  </a:path>
                  <a:path w="327025" h="486410">
                    <a:moveTo>
                      <a:pt x="124999" y="138188"/>
                    </a:moveTo>
                    <a:lnTo>
                      <a:pt x="107032" y="138188"/>
                    </a:lnTo>
                    <a:lnTo>
                      <a:pt x="113782" y="146385"/>
                    </a:lnTo>
                    <a:lnTo>
                      <a:pt x="113782" y="172995"/>
                    </a:lnTo>
                    <a:lnTo>
                      <a:pt x="228532" y="172995"/>
                    </a:lnTo>
                    <a:lnTo>
                      <a:pt x="228532" y="155591"/>
                    </a:lnTo>
                    <a:lnTo>
                      <a:pt x="130181" y="155591"/>
                    </a:lnTo>
                    <a:lnTo>
                      <a:pt x="127633" y="142380"/>
                    </a:lnTo>
                    <a:lnTo>
                      <a:pt x="124999" y="138188"/>
                    </a:lnTo>
                    <a:close/>
                  </a:path>
                  <a:path w="327025" h="486410">
                    <a:moveTo>
                      <a:pt x="97391" y="120785"/>
                    </a:moveTo>
                    <a:lnTo>
                      <a:pt x="84945" y="123633"/>
                    </a:lnTo>
                    <a:lnTo>
                      <a:pt x="74489" y="131279"/>
                    </a:lnTo>
                    <a:lnTo>
                      <a:pt x="67287" y="142380"/>
                    </a:lnTo>
                    <a:lnTo>
                      <a:pt x="64606" y="155591"/>
                    </a:lnTo>
                    <a:lnTo>
                      <a:pt x="80997" y="155591"/>
                    </a:lnTo>
                    <a:lnTo>
                      <a:pt x="80997" y="146385"/>
                    </a:lnTo>
                    <a:lnTo>
                      <a:pt x="88711" y="138188"/>
                    </a:lnTo>
                    <a:lnTo>
                      <a:pt x="124999" y="138188"/>
                    </a:lnTo>
                    <a:lnTo>
                      <a:pt x="120656" y="131279"/>
                    </a:lnTo>
                    <a:lnTo>
                      <a:pt x="110243" y="123633"/>
                    </a:lnTo>
                    <a:lnTo>
                      <a:pt x="97391" y="120785"/>
                    </a:lnTo>
                    <a:close/>
                  </a:path>
                  <a:path w="327025" h="486410">
                    <a:moveTo>
                      <a:pt x="179350" y="17402"/>
                    </a:moveTo>
                    <a:lnTo>
                      <a:pt x="162959" y="17402"/>
                    </a:lnTo>
                    <a:lnTo>
                      <a:pt x="162959" y="60392"/>
                    </a:lnTo>
                    <a:lnTo>
                      <a:pt x="150111" y="63095"/>
                    </a:lnTo>
                    <a:lnTo>
                      <a:pt x="139702" y="70502"/>
                    </a:lnTo>
                    <a:lnTo>
                      <a:pt x="132727" y="81555"/>
                    </a:lnTo>
                    <a:lnTo>
                      <a:pt x="130181" y="95199"/>
                    </a:lnTo>
                    <a:lnTo>
                      <a:pt x="132727" y="108842"/>
                    </a:lnTo>
                    <a:lnTo>
                      <a:pt x="139702" y="119895"/>
                    </a:lnTo>
                    <a:lnTo>
                      <a:pt x="150111" y="127301"/>
                    </a:lnTo>
                    <a:lnTo>
                      <a:pt x="162959" y="130004"/>
                    </a:lnTo>
                    <a:lnTo>
                      <a:pt x="162959" y="155591"/>
                    </a:lnTo>
                    <a:lnTo>
                      <a:pt x="179350" y="155591"/>
                    </a:lnTo>
                    <a:lnTo>
                      <a:pt x="179350" y="112602"/>
                    </a:lnTo>
                    <a:lnTo>
                      <a:pt x="154276" y="112602"/>
                    </a:lnTo>
                    <a:lnTo>
                      <a:pt x="146570" y="104405"/>
                    </a:lnTo>
                    <a:lnTo>
                      <a:pt x="146570" y="85978"/>
                    </a:lnTo>
                    <a:lnTo>
                      <a:pt x="154276" y="77795"/>
                    </a:lnTo>
                    <a:lnTo>
                      <a:pt x="179350" y="77795"/>
                    </a:lnTo>
                    <a:lnTo>
                      <a:pt x="179350" y="17402"/>
                    </a:lnTo>
                    <a:close/>
                  </a:path>
                  <a:path w="327025" h="486410">
                    <a:moveTo>
                      <a:pt x="244923" y="120785"/>
                    </a:moveTo>
                    <a:lnTo>
                      <a:pt x="232073" y="123633"/>
                    </a:lnTo>
                    <a:lnTo>
                      <a:pt x="221664" y="131279"/>
                    </a:lnTo>
                    <a:lnTo>
                      <a:pt x="214689" y="142380"/>
                    </a:lnTo>
                    <a:lnTo>
                      <a:pt x="212143" y="155591"/>
                    </a:lnTo>
                    <a:lnTo>
                      <a:pt x="228532" y="155591"/>
                    </a:lnTo>
                    <a:lnTo>
                      <a:pt x="228532" y="146385"/>
                    </a:lnTo>
                    <a:lnTo>
                      <a:pt x="235276" y="138188"/>
                    </a:lnTo>
                    <a:lnTo>
                      <a:pt x="272522" y="138188"/>
                    </a:lnTo>
                    <a:lnTo>
                      <a:pt x="268181" y="131279"/>
                    </a:lnTo>
                    <a:lnTo>
                      <a:pt x="257771" y="123633"/>
                    </a:lnTo>
                    <a:lnTo>
                      <a:pt x="244923" y="120785"/>
                    </a:lnTo>
                    <a:close/>
                  </a:path>
                </a:pathLst>
              </a:custGeom>
              <a:solidFill>
                <a:srgbClr val="FFFFFF"/>
              </a:solidFill>
            </p:spPr>
            <p:txBody>
              <a:bodyPr wrap="square" lIns="0" tIns="0" rIns="0" bIns="0" rtlCol="0"/>
              <a:lstStyle/>
              <a:p>
                <a:endParaRPr/>
              </a:p>
            </p:txBody>
          </p:sp>
        </p:grpSp>
        <p:grpSp>
          <p:nvGrpSpPr>
            <p:cNvPr id="58" name="object 27">
              <a:extLst>
                <a:ext uri="{FF2B5EF4-FFF2-40B4-BE49-F238E27FC236}">
                  <a16:creationId xmlns:a16="http://schemas.microsoft.com/office/drawing/2014/main" id="{26427045-EDC5-FD80-0EBA-085850A4348B}"/>
                </a:ext>
              </a:extLst>
            </p:cNvPr>
            <p:cNvGrpSpPr/>
            <p:nvPr/>
          </p:nvGrpSpPr>
          <p:grpSpPr>
            <a:xfrm>
              <a:off x="720851" y="1623060"/>
              <a:ext cx="2649855" cy="4912995"/>
              <a:chOff x="720851" y="1623060"/>
              <a:chExt cx="2649855" cy="4912995"/>
            </a:xfrm>
          </p:grpSpPr>
          <p:pic>
            <p:nvPicPr>
              <p:cNvPr id="2055" name="object 28">
                <a:extLst>
                  <a:ext uri="{FF2B5EF4-FFF2-40B4-BE49-F238E27FC236}">
                    <a16:creationId xmlns:a16="http://schemas.microsoft.com/office/drawing/2014/main" id="{929846DE-F20E-3983-CF94-81DCDF4FEA8E}"/>
                  </a:ext>
                </a:extLst>
              </p:cNvPr>
              <p:cNvPicPr/>
              <p:nvPr/>
            </p:nvPicPr>
            <p:blipFill>
              <a:blip r:embed="rId16" cstate="print"/>
              <a:stretch>
                <a:fillRect/>
              </a:stretch>
            </p:blipFill>
            <p:spPr>
              <a:xfrm>
                <a:off x="720851" y="1623060"/>
                <a:ext cx="2649474" cy="4912614"/>
              </a:xfrm>
              <a:prstGeom prst="rect">
                <a:avLst/>
              </a:prstGeom>
            </p:spPr>
          </p:pic>
          <p:sp>
            <p:nvSpPr>
              <p:cNvPr id="2057" name="object 29">
                <a:extLst>
                  <a:ext uri="{FF2B5EF4-FFF2-40B4-BE49-F238E27FC236}">
                    <a16:creationId xmlns:a16="http://schemas.microsoft.com/office/drawing/2014/main" id="{04BCF2AB-5EBF-6860-FE17-5037C53D7211}"/>
                  </a:ext>
                </a:extLst>
              </p:cNvPr>
              <p:cNvSpPr/>
              <p:nvPr/>
            </p:nvSpPr>
            <p:spPr>
              <a:xfrm>
                <a:off x="850391" y="1773936"/>
                <a:ext cx="2397760" cy="4617720"/>
              </a:xfrm>
              <a:custGeom>
                <a:avLst/>
                <a:gdLst/>
                <a:ahLst/>
                <a:cxnLst/>
                <a:rect l="l" t="t" r="r" b="b"/>
                <a:pathLst>
                  <a:path w="2397760" h="4617720">
                    <a:moveTo>
                      <a:pt x="2340229" y="0"/>
                    </a:moveTo>
                    <a:lnTo>
                      <a:pt x="57086" y="0"/>
                    </a:lnTo>
                    <a:lnTo>
                      <a:pt x="34863" y="4480"/>
                    </a:lnTo>
                    <a:lnTo>
                      <a:pt x="16717" y="16700"/>
                    </a:lnTo>
                    <a:lnTo>
                      <a:pt x="4485" y="34825"/>
                    </a:lnTo>
                    <a:lnTo>
                      <a:pt x="0" y="57023"/>
                    </a:lnTo>
                    <a:lnTo>
                      <a:pt x="0" y="4560633"/>
                    </a:lnTo>
                    <a:lnTo>
                      <a:pt x="4485" y="4582856"/>
                    </a:lnTo>
                    <a:lnTo>
                      <a:pt x="16717" y="4601002"/>
                    </a:lnTo>
                    <a:lnTo>
                      <a:pt x="34863" y="4613234"/>
                    </a:lnTo>
                    <a:lnTo>
                      <a:pt x="57086"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2058" name="object 30">
                <a:extLst>
                  <a:ext uri="{FF2B5EF4-FFF2-40B4-BE49-F238E27FC236}">
                    <a16:creationId xmlns:a16="http://schemas.microsoft.com/office/drawing/2014/main" id="{147C1AFC-8134-A126-2479-6361FB8BAA3B}"/>
                  </a:ext>
                </a:extLst>
              </p:cNvPr>
              <p:cNvSpPr/>
              <p:nvPr/>
            </p:nvSpPr>
            <p:spPr>
              <a:xfrm>
                <a:off x="1255776" y="1655063"/>
                <a:ext cx="1586865" cy="120650"/>
              </a:xfrm>
              <a:custGeom>
                <a:avLst/>
                <a:gdLst/>
                <a:ahLst/>
                <a:cxnLst/>
                <a:rect l="l" t="t" r="r" b="b"/>
                <a:pathLst>
                  <a:path w="1586864" h="120650">
                    <a:moveTo>
                      <a:pt x="161544" y="120396"/>
                    </a:moveTo>
                    <a:lnTo>
                      <a:pt x="80772" y="0"/>
                    </a:lnTo>
                    <a:lnTo>
                      <a:pt x="0" y="120396"/>
                    </a:lnTo>
                    <a:lnTo>
                      <a:pt x="161544" y="120396"/>
                    </a:lnTo>
                    <a:close/>
                  </a:path>
                  <a:path w="1586864"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2059" name="object 31">
                <a:extLst>
                  <a:ext uri="{FF2B5EF4-FFF2-40B4-BE49-F238E27FC236}">
                    <a16:creationId xmlns:a16="http://schemas.microsoft.com/office/drawing/2014/main" id="{83CA69F1-AACE-54B6-A3BE-726178FF2A39}"/>
                  </a:ext>
                </a:extLst>
              </p:cNvPr>
              <p:cNvSpPr/>
              <p:nvPr/>
            </p:nvSpPr>
            <p:spPr>
              <a:xfrm>
                <a:off x="1339511" y="1655063"/>
                <a:ext cx="1423670" cy="669290"/>
              </a:xfrm>
              <a:custGeom>
                <a:avLst/>
                <a:gdLst/>
                <a:ahLst/>
                <a:cxnLst/>
                <a:rect l="l" t="t" r="r" b="b"/>
                <a:pathLst>
                  <a:path w="1423670" h="669289">
                    <a:moveTo>
                      <a:pt x="1423500" y="0"/>
                    </a:moveTo>
                    <a:lnTo>
                      <a:pt x="0" y="0"/>
                    </a:lnTo>
                    <a:lnTo>
                      <a:pt x="377124" y="668703"/>
                    </a:lnTo>
                    <a:lnTo>
                      <a:pt x="1043447" y="668703"/>
                    </a:lnTo>
                    <a:lnTo>
                      <a:pt x="1423500" y="5338"/>
                    </a:lnTo>
                    <a:lnTo>
                      <a:pt x="1423500" y="0"/>
                    </a:lnTo>
                    <a:close/>
                  </a:path>
                </a:pathLst>
              </a:custGeom>
              <a:solidFill>
                <a:srgbClr val="006CA5"/>
              </a:solidFill>
            </p:spPr>
            <p:txBody>
              <a:bodyPr wrap="square" lIns="0" tIns="0" rIns="0" bIns="0" rtlCol="0"/>
              <a:lstStyle/>
              <a:p>
                <a:endParaRPr/>
              </a:p>
            </p:txBody>
          </p:sp>
          <p:sp>
            <p:nvSpPr>
              <p:cNvPr id="2060" name="object 32">
                <a:extLst>
                  <a:ext uri="{FF2B5EF4-FFF2-40B4-BE49-F238E27FC236}">
                    <a16:creationId xmlns:a16="http://schemas.microsoft.com/office/drawing/2014/main" id="{5CA78A60-E550-D656-152E-A719E8F78620}"/>
                  </a:ext>
                </a:extLst>
              </p:cNvPr>
              <p:cNvSpPr/>
              <p:nvPr/>
            </p:nvSpPr>
            <p:spPr>
              <a:xfrm>
                <a:off x="1853184" y="1792230"/>
                <a:ext cx="393700" cy="421005"/>
              </a:xfrm>
              <a:custGeom>
                <a:avLst/>
                <a:gdLst/>
                <a:ahLst/>
                <a:cxnLst/>
                <a:rect l="l" t="t" r="r" b="b"/>
                <a:pathLst>
                  <a:path w="393700" h="421005">
                    <a:moveTo>
                      <a:pt x="232395" y="0"/>
                    </a:moveTo>
                    <a:lnTo>
                      <a:pt x="166503" y="0"/>
                    </a:lnTo>
                    <a:lnTo>
                      <a:pt x="158840" y="758"/>
                    </a:lnTo>
                    <a:lnTo>
                      <a:pt x="122026" y="12256"/>
                    </a:lnTo>
                    <a:lnTo>
                      <a:pt x="87897" y="31418"/>
                    </a:lnTo>
                    <a:lnTo>
                      <a:pt x="57255" y="58244"/>
                    </a:lnTo>
                    <a:lnTo>
                      <a:pt x="32609" y="90484"/>
                    </a:lnTo>
                    <a:lnTo>
                      <a:pt x="14672" y="126841"/>
                    </a:lnTo>
                    <a:lnTo>
                      <a:pt x="3712" y="166457"/>
                    </a:lnTo>
                    <a:lnTo>
                      <a:pt x="0" y="208473"/>
                    </a:lnTo>
                    <a:lnTo>
                      <a:pt x="3712" y="249907"/>
                    </a:lnTo>
                    <a:lnTo>
                      <a:pt x="14672" y="289327"/>
                    </a:lnTo>
                    <a:lnTo>
                      <a:pt x="32609" y="325874"/>
                    </a:lnTo>
                    <a:lnTo>
                      <a:pt x="57255" y="358686"/>
                    </a:lnTo>
                    <a:lnTo>
                      <a:pt x="87897" y="385240"/>
                    </a:lnTo>
                    <a:lnTo>
                      <a:pt x="122026" y="404800"/>
                    </a:lnTo>
                    <a:lnTo>
                      <a:pt x="158840" y="416887"/>
                    </a:lnTo>
                    <a:lnTo>
                      <a:pt x="193742" y="420617"/>
                    </a:lnTo>
                    <a:lnTo>
                      <a:pt x="201376" y="420617"/>
                    </a:lnTo>
                    <a:lnTo>
                      <a:pt x="236762" y="416887"/>
                    </a:lnTo>
                    <a:lnTo>
                      <a:pt x="273757" y="404800"/>
                    </a:lnTo>
                    <a:lnTo>
                      <a:pt x="291718" y="394453"/>
                    </a:lnTo>
                    <a:lnTo>
                      <a:pt x="197533" y="394453"/>
                    </a:lnTo>
                    <a:lnTo>
                      <a:pt x="151534" y="387772"/>
                    </a:lnTo>
                    <a:lnTo>
                      <a:pt x="110094" y="368943"/>
                    </a:lnTo>
                    <a:lnTo>
                      <a:pt x="74909" y="339782"/>
                    </a:lnTo>
                    <a:lnTo>
                      <a:pt x="47677" y="302105"/>
                    </a:lnTo>
                    <a:lnTo>
                      <a:pt x="30093" y="257729"/>
                    </a:lnTo>
                    <a:lnTo>
                      <a:pt x="23855" y="208473"/>
                    </a:lnTo>
                    <a:lnTo>
                      <a:pt x="29894" y="160441"/>
                    </a:lnTo>
                    <a:lnTo>
                      <a:pt x="30017" y="159463"/>
                    </a:lnTo>
                    <a:lnTo>
                      <a:pt x="47677" y="114378"/>
                    </a:lnTo>
                    <a:lnTo>
                      <a:pt x="74909" y="76769"/>
                    </a:lnTo>
                    <a:lnTo>
                      <a:pt x="110094" y="47762"/>
                    </a:lnTo>
                    <a:lnTo>
                      <a:pt x="151534" y="29088"/>
                    </a:lnTo>
                    <a:lnTo>
                      <a:pt x="197533" y="22478"/>
                    </a:lnTo>
                    <a:lnTo>
                      <a:pt x="261882" y="22478"/>
                    </a:lnTo>
                    <a:lnTo>
                      <a:pt x="262425" y="20439"/>
                    </a:lnTo>
                    <a:lnTo>
                      <a:pt x="263377" y="19419"/>
                    </a:lnTo>
                    <a:lnTo>
                      <a:pt x="263377" y="11233"/>
                    </a:lnTo>
                    <a:lnTo>
                      <a:pt x="259567" y="6134"/>
                    </a:lnTo>
                    <a:lnTo>
                      <a:pt x="253839" y="4080"/>
                    </a:lnTo>
                    <a:lnTo>
                      <a:pt x="240075" y="1241"/>
                    </a:lnTo>
                    <a:lnTo>
                      <a:pt x="232395" y="0"/>
                    </a:lnTo>
                    <a:close/>
                  </a:path>
                  <a:path w="393700" h="421005">
                    <a:moveTo>
                      <a:pt x="378849" y="136928"/>
                    </a:moveTo>
                    <a:lnTo>
                      <a:pt x="373122" y="138982"/>
                    </a:lnTo>
                    <a:lnTo>
                      <a:pt x="366441" y="141022"/>
                    </a:lnTo>
                    <a:lnTo>
                      <a:pt x="362620" y="148174"/>
                    </a:lnTo>
                    <a:lnTo>
                      <a:pt x="370843" y="194848"/>
                    </a:lnTo>
                    <a:lnTo>
                      <a:pt x="370936" y="198247"/>
                    </a:lnTo>
                    <a:lnTo>
                      <a:pt x="370992" y="200286"/>
                    </a:lnTo>
                    <a:lnTo>
                      <a:pt x="371104" y="204379"/>
                    </a:lnTo>
                    <a:lnTo>
                      <a:pt x="371217" y="208473"/>
                    </a:lnTo>
                    <a:lnTo>
                      <a:pt x="365095" y="257326"/>
                    </a:lnTo>
                    <a:lnTo>
                      <a:pt x="347606" y="302105"/>
                    </a:lnTo>
                    <a:lnTo>
                      <a:pt x="320519" y="339782"/>
                    </a:lnTo>
                    <a:lnTo>
                      <a:pt x="285400" y="368943"/>
                    </a:lnTo>
                    <a:lnTo>
                      <a:pt x="243865" y="387772"/>
                    </a:lnTo>
                    <a:lnTo>
                      <a:pt x="197533" y="394453"/>
                    </a:lnTo>
                    <a:lnTo>
                      <a:pt x="291718" y="394453"/>
                    </a:lnTo>
                    <a:lnTo>
                      <a:pt x="337818" y="358686"/>
                    </a:lnTo>
                    <a:lnTo>
                      <a:pt x="363011" y="325874"/>
                    </a:lnTo>
                    <a:lnTo>
                      <a:pt x="381229" y="289327"/>
                    </a:lnTo>
                    <a:lnTo>
                      <a:pt x="392291" y="249907"/>
                    </a:lnTo>
                    <a:lnTo>
                      <a:pt x="393199" y="239813"/>
                    </a:lnTo>
                    <a:lnTo>
                      <a:pt x="393199" y="172971"/>
                    </a:lnTo>
                    <a:lnTo>
                      <a:pt x="391593" y="162914"/>
                    </a:lnTo>
                    <a:lnTo>
                      <a:pt x="388386" y="148174"/>
                    </a:lnTo>
                    <a:lnTo>
                      <a:pt x="386481" y="141022"/>
                    </a:lnTo>
                    <a:lnTo>
                      <a:pt x="378849" y="136928"/>
                    </a:lnTo>
                    <a:close/>
                  </a:path>
                  <a:path w="393700" h="421005">
                    <a:moveTo>
                      <a:pt x="197533" y="61318"/>
                    </a:moveTo>
                    <a:lnTo>
                      <a:pt x="154392" y="68871"/>
                    </a:lnTo>
                    <a:lnTo>
                      <a:pt x="118190" y="89158"/>
                    </a:lnTo>
                    <a:lnTo>
                      <a:pt x="87395" y="121795"/>
                    </a:lnTo>
                    <a:lnTo>
                      <a:pt x="68027" y="162165"/>
                    </a:lnTo>
                    <a:lnTo>
                      <a:pt x="61073" y="208473"/>
                    </a:lnTo>
                    <a:lnTo>
                      <a:pt x="67310" y="249907"/>
                    </a:lnTo>
                    <a:lnTo>
                      <a:pt x="87395" y="294781"/>
                    </a:lnTo>
                    <a:lnTo>
                      <a:pt x="116931" y="326410"/>
                    </a:lnTo>
                    <a:lnTo>
                      <a:pt x="154392" y="347150"/>
                    </a:lnTo>
                    <a:lnTo>
                      <a:pt x="197533" y="354597"/>
                    </a:lnTo>
                    <a:lnTo>
                      <a:pt x="240775" y="347150"/>
                    </a:lnTo>
                    <a:lnTo>
                      <a:pt x="275532" y="328028"/>
                    </a:lnTo>
                    <a:lnTo>
                      <a:pt x="197533" y="328028"/>
                    </a:lnTo>
                    <a:lnTo>
                      <a:pt x="154324" y="318544"/>
                    </a:lnTo>
                    <a:lnTo>
                      <a:pt x="118808" y="292774"/>
                    </a:lnTo>
                    <a:lnTo>
                      <a:pt x="94742" y="254743"/>
                    </a:lnTo>
                    <a:lnTo>
                      <a:pt x="85885" y="208473"/>
                    </a:lnTo>
                    <a:lnTo>
                      <a:pt x="94494" y="162914"/>
                    </a:lnTo>
                    <a:lnTo>
                      <a:pt x="94576" y="162481"/>
                    </a:lnTo>
                    <a:lnTo>
                      <a:pt x="118808" y="123263"/>
                    </a:lnTo>
                    <a:lnTo>
                      <a:pt x="154324" y="97378"/>
                    </a:lnTo>
                    <a:lnTo>
                      <a:pt x="197533" y="87877"/>
                    </a:lnTo>
                    <a:lnTo>
                      <a:pt x="241706" y="87877"/>
                    </a:lnTo>
                    <a:lnTo>
                      <a:pt x="242385" y="82777"/>
                    </a:lnTo>
                    <a:lnTo>
                      <a:pt x="243338" y="81743"/>
                    </a:lnTo>
                    <a:lnTo>
                      <a:pt x="243338" y="73571"/>
                    </a:lnTo>
                    <a:lnTo>
                      <a:pt x="239528" y="68470"/>
                    </a:lnTo>
                    <a:lnTo>
                      <a:pt x="233801" y="66418"/>
                    </a:lnTo>
                    <a:lnTo>
                      <a:pt x="225046" y="64330"/>
                    </a:lnTo>
                    <a:lnTo>
                      <a:pt x="216297" y="62769"/>
                    </a:lnTo>
                    <a:lnTo>
                      <a:pt x="216456" y="62769"/>
                    </a:lnTo>
                    <a:lnTo>
                      <a:pt x="206823" y="61684"/>
                    </a:lnTo>
                    <a:lnTo>
                      <a:pt x="197533" y="61318"/>
                    </a:lnTo>
                    <a:close/>
                  </a:path>
                  <a:path w="393700" h="421005">
                    <a:moveTo>
                      <a:pt x="321589" y="158388"/>
                    </a:moveTo>
                    <a:lnTo>
                      <a:pt x="314910" y="160441"/>
                    </a:lnTo>
                    <a:lnTo>
                      <a:pt x="308230" y="161461"/>
                    </a:lnTo>
                    <a:lnTo>
                      <a:pt x="304407" y="169633"/>
                    </a:lnTo>
                    <a:lnTo>
                      <a:pt x="310135" y="208473"/>
                    </a:lnTo>
                    <a:lnTo>
                      <a:pt x="301264" y="254743"/>
                    </a:lnTo>
                    <a:lnTo>
                      <a:pt x="277097" y="292774"/>
                    </a:lnTo>
                    <a:lnTo>
                      <a:pt x="241298" y="318544"/>
                    </a:lnTo>
                    <a:lnTo>
                      <a:pt x="197533" y="328028"/>
                    </a:lnTo>
                    <a:lnTo>
                      <a:pt x="275532" y="328028"/>
                    </a:lnTo>
                    <a:lnTo>
                      <a:pt x="308291" y="294781"/>
                    </a:lnTo>
                    <a:lnTo>
                      <a:pt x="327858" y="254743"/>
                    </a:lnTo>
                    <a:lnTo>
                      <a:pt x="334948" y="208473"/>
                    </a:lnTo>
                    <a:lnTo>
                      <a:pt x="334666" y="200286"/>
                    </a:lnTo>
                    <a:lnTo>
                      <a:pt x="328269" y="162481"/>
                    </a:lnTo>
                    <a:lnTo>
                      <a:pt x="321589" y="158388"/>
                    </a:lnTo>
                    <a:close/>
                  </a:path>
                  <a:path w="393700" h="421005">
                    <a:moveTo>
                      <a:pt x="206117" y="128755"/>
                    </a:moveTo>
                    <a:lnTo>
                      <a:pt x="197533" y="128755"/>
                    </a:lnTo>
                    <a:lnTo>
                      <a:pt x="168593" y="135030"/>
                    </a:lnTo>
                    <a:lnTo>
                      <a:pt x="144930" y="152132"/>
                    </a:lnTo>
                    <a:lnTo>
                      <a:pt x="128961" y="177474"/>
                    </a:lnTo>
                    <a:lnTo>
                      <a:pt x="123101" y="208473"/>
                    </a:lnTo>
                    <a:lnTo>
                      <a:pt x="128961" y="239463"/>
                    </a:lnTo>
                    <a:lnTo>
                      <a:pt x="144930" y="264801"/>
                    </a:lnTo>
                    <a:lnTo>
                      <a:pt x="168593" y="281900"/>
                    </a:lnTo>
                    <a:lnTo>
                      <a:pt x="197533" y="288175"/>
                    </a:lnTo>
                    <a:lnTo>
                      <a:pt x="226472" y="281900"/>
                    </a:lnTo>
                    <a:lnTo>
                      <a:pt x="250133" y="264801"/>
                    </a:lnTo>
                    <a:lnTo>
                      <a:pt x="252148" y="261604"/>
                    </a:lnTo>
                    <a:lnTo>
                      <a:pt x="197533" y="261604"/>
                    </a:lnTo>
                    <a:lnTo>
                      <a:pt x="178508" y="257326"/>
                    </a:lnTo>
                    <a:lnTo>
                      <a:pt x="162705" y="245768"/>
                    </a:lnTo>
                    <a:lnTo>
                      <a:pt x="151913" y="228845"/>
                    </a:lnTo>
                    <a:lnTo>
                      <a:pt x="147918" y="208473"/>
                    </a:lnTo>
                    <a:lnTo>
                      <a:pt x="151913" y="187662"/>
                    </a:lnTo>
                    <a:lnTo>
                      <a:pt x="162705" y="170783"/>
                    </a:lnTo>
                    <a:lnTo>
                      <a:pt x="178508" y="159463"/>
                    </a:lnTo>
                    <a:lnTo>
                      <a:pt x="197533" y="155328"/>
                    </a:lnTo>
                    <a:lnTo>
                      <a:pt x="211272" y="155328"/>
                    </a:lnTo>
                    <a:lnTo>
                      <a:pt x="216620" y="151235"/>
                    </a:lnTo>
                    <a:lnTo>
                      <a:pt x="216620" y="143061"/>
                    </a:lnTo>
                    <a:lnTo>
                      <a:pt x="217572" y="135909"/>
                    </a:lnTo>
                    <a:lnTo>
                      <a:pt x="212797" y="129776"/>
                    </a:lnTo>
                    <a:lnTo>
                      <a:pt x="206117" y="128755"/>
                    </a:lnTo>
                    <a:close/>
                  </a:path>
                  <a:path w="393700" h="421005">
                    <a:moveTo>
                      <a:pt x="267200" y="195186"/>
                    </a:moveTo>
                    <a:lnTo>
                      <a:pt x="252887" y="195186"/>
                    </a:lnTo>
                    <a:lnTo>
                      <a:pt x="247161" y="200286"/>
                    </a:lnTo>
                    <a:lnTo>
                      <a:pt x="247161" y="208473"/>
                    </a:lnTo>
                    <a:lnTo>
                      <a:pt x="243297" y="228845"/>
                    </a:lnTo>
                    <a:lnTo>
                      <a:pt x="232723" y="245768"/>
                    </a:lnTo>
                    <a:lnTo>
                      <a:pt x="216961" y="257326"/>
                    </a:lnTo>
                    <a:lnTo>
                      <a:pt x="197533" y="261604"/>
                    </a:lnTo>
                    <a:lnTo>
                      <a:pt x="252148" y="261604"/>
                    </a:lnTo>
                    <a:lnTo>
                      <a:pt x="266102" y="239463"/>
                    </a:lnTo>
                    <a:lnTo>
                      <a:pt x="271961" y="208473"/>
                    </a:lnTo>
                    <a:lnTo>
                      <a:pt x="271961" y="200286"/>
                    </a:lnTo>
                    <a:lnTo>
                      <a:pt x="267200" y="195186"/>
                    </a:lnTo>
                    <a:close/>
                  </a:path>
                  <a:path w="393700" h="421005">
                    <a:moveTo>
                      <a:pt x="333757" y="0"/>
                    </a:moveTo>
                    <a:lnTo>
                      <a:pt x="314910" y="0"/>
                    </a:lnTo>
                    <a:lnTo>
                      <a:pt x="269104" y="49052"/>
                    </a:lnTo>
                    <a:lnTo>
                      <a:pt x="267199" y="52111"/>
                    </a:lnTo>
                    <a:lnTo>
                      <a:pt x="267111" y="56205"/>
                    </a:lnTo>
                    <a:lnTo>
                      <a:pt x="261472" y="121602"/>
                    </a:lnTo>
                    <a:lnTo>
                      <a:pt x="188948" y="198247"/>
                    </a:lnTo>
                    <a:lnTo>
                      <a:pt x="184174" y="204379"/>
                    </a:lnTo>
                    <a:lnTo>
                      <a:pt x="184174" y="212552"/>
                    </a:lnTo>
                    <a:lnTo>
                      <a:pt x="188948" y="217666"/>
                    </a:lnTo>
                    <a:lnTo>
                      <a:pt x="194675" y="221745"/>
                    </a:lnTo>
                    <a:lnTo>
                      <a:pt x="201355" y="221745"/>
                    </a:lnTo>
                    <a:lnTo>
                      <a:pt x="207082" y="217666"/>
                    </a:lnTo>
                    <a:lnTo>
                      <a:pt x="278654" y="140002"/>
                    </a:lnTo>
                    <a:lnTo>
                      <a:pt x="340676" y="133869"/>
                    </a:lnTo>
                    <a:lnTo>
                      <a:pt x="343533" y="133869"/>
                    </a:lnTo>
                    <a:lnTo>
                      <a:pt x="346403" y="131828"/>
                    </a:lnTo>
                    <a:lnTo>
                      <a:pt x="364535" y="112410"/>
                    </a:lnTo>
                    <a:lnTo>
                      <a:pt x="287238" y="112410"/>
                    </a:lnTo>
                    <a:lnTo>
                      <a:pt x="291972" y="62769"/>
                    </a:lnTo>
                    <a:lnTo>
                      <a:pt x="292013" y="62337"/>
                    </a:lnTo>
                    <a:lnTo>
                      <a:pt x="313957" y="38825"/>
                    </a:lnTo>
                    <a:lnTo>
                      <a:pt x="338685" y="38825"/>
                    </a:lnTo>
                    <a:lnTo>
                      <a:pt x="336853" y="8173"/>
                    </a:lnTo>
                    <a:lnTo>
                      <a:pt x="335901" y="3060"/>
                    </a:lnTo>
                    <a:lnTo>
                      <a:pt x="333757" y="0"/>
                    </a:lnTo>
                    <a:close/>
                  </a:path>
                  <a:path w="393700" h="421005">
                    <a:moveTo>
                      <a:pt x="211272" y="155328"/>
                    </a:moveTo>
                    <a:lnTo>
                      <a:pt x="203259" y="155328"/>
                    </a:lnTo>
                    <a:lnTo>
                      <a:pt x="209939" y="156348"/>
                    </a:lnTo>
                    <a:lnTo>
                      <a:pt x="211272" y="155328"/>
                    </a:lnTo>
                    <a:close/>
                  </a:path>
                  <a:path w="393700" h="421005">
                    <a:moveTo>
                      <a:pt x="338685" y="38825"/>
                    </a:moveTo>
                    <a:lnTo>
                      <a:pt x="313957" y="38825"/>
                    </a:lnTo>
                    <a:lnTo>
                      <a:pt x="315798" y="68470"/>
                    </a:lnTo>
                    <a:lnTo>
                      <a:pt x="315861" y="69491"/>
                    </a:lnTo>
                    <a:lnTo>
                      <a:pt x="316814" y="75624"/>
                    </a:lnTo>
                    <a:lnTo>
                      <a:pt x="321589" y="80723"/>
                    </a:lnTo>
                    <a:lnTo>
                      <a:pt x="327317" y="81743"/>
                    </a:lnTo>
                    <a:lnTo>
                      <a:pt x="355940" y="83797"/>
                    </a:lnTo>
                    <a:lnTo>
                      <a:pt x="333996" y="107295"/>
                    </a:lnTo>
                    <a:lnTo>
                      <a:pt x="287238" y="112410"/>
                    </a:lnTo>
                    <a:lnTo>
                      <a:pt x="364535" y="112410"/>
                    </a:lnTo>
                    <a:lnTo>
                      <a:pt x="393171" y="81743"/>
                    </a:lnTo>
                    <a:lnTo>
                      <a:pt x="393199" y="62769"/>
                    </a:lnTo>
                    <a:lnTo>
                      <a:pt x="389338" y="60284"/>
                    </a:lnTo>
                    <a:lnTo>
                      <a:pt x="384576" y="59264"/>
                    </a:lnTo>
                    <a:lnTo>
                      <a:pt x="339723" y="56205"/>
                    </a:lnTo>
                    <a:lnTo>
                      <a:pt x="338685" y="38825"/>
                    </a:lnTo>
                    <a:close/>
                  </a:path>
                  <a:path w="393700" h="421005">
                    <a:moveTo>
                      <a:pt x="241706" y="87877"/>
                    </a:moveTo>
                    <a:lnTo>
                      <a:pt x="197533" y="87877"/>
                    </a:lnTo>
                    <a:lnTo>
                      <a:pt x="205243" y="88230"/>
                    </a:lnTo>
                    <a:lnTo>
                      <a:pt x="212684" y="89158"/>
                    </a:lnTo>
                    <a:lnTo>
                      <a:pt x="220014" y="90484"/>
                    </a:lnTo>
                    <a:lnTo>
                      <a:pt x="227121" y="91970"/>
                    </a:lnTo>
                    <a:lnTo>
                      <a:pt x="233801" y="94010"/>
                    </a:lnTo>
                    <a:lnTo>
                      <a:pt x="241433" y="89929"/>
                    </a:lnTo>
                    <a:lnTo>
                      <a:pt x="241536" y="89158"/>
                    </a:lnTo>
                    <a:lnTo>
                      <a:pt x="241659" y="88230"/>
                    </a:lnTo>
                    <a:lnTo>
                      <a:pt x="241706" y="87877"/>
                    </a:lnTo>
                    <a:close/>
                  </a:path>
                  <a:path w="393700" h="421005">
                    <a:moveTo>
                      <a:pt x="261882" y="22478"/>
                    </a:moveTo>
                    <a:lnTo>
                      <a:pt x="197533" y="22478"/>
                    </a:lnTo>
                    <a:lnTo>
                      <a:pt x="210253" y="22877"/>
                    </a:lnTo>
                    <a:lnTo>
                      <a:pt x="222704" y="24138"/>
                    </a:lnTo>
                    <a:lnTo>
                      <a:pt x="234976" y="26358"/>
                    </a:lnTo>
                    <a:lnTo>
                      <a:pt x="247161" y="29632"/>
                    </a:lnTo>
                    <a:lnTo>
                      <a:pt x="253839" y="31672"/>
                    </a:lnTo>
                    <a:lnTo>
                      <a:pt x="260520" y="27593"/>
                    </a:lnTo>
                    <a:lnTo>
                      <a:pt x="261775" y="22877"/>
                    </a:lnTo>
                    <a:lnTo>
                      <a:pt x="261882" y="22478"/>
                    </a:lnTo>
                    <a:close/>
                  </a:path>
                </a:pathLst>
              </a:custGeom>
              <a:solidFill>
                <a:srgbClr val="FFFFFF"/>
              </a:solidFill>
            </p:spPr>
            <p:txBody>
              <a:bodyPr wrap="square" lIns="0" tIns="0" rIns="0" bIns="0" rtlCol="0"/>
              <a:lstStyle/>
              <a:p>
                <a:endParaRPr/>
              </a:p>
            </p:txBody>
          </p:sp>
        </p:grpSp>
        <p:sp>
          <p:nvSpPr>
            <p:cNvPr id="59" name="object 33">
              <a:extLst>
                <a:ext uri="{FF2B5EF4-FFF2-40B4-BE49-F238E27FC236}">
                  <a16:creationId xmlns:a16="http://schemas.microsoft.com/office/drawing/2014/main" id="{07112FE9-34CC-5EBD-3144-8B74D8599109}"/>
                </a:ext>
              </a:extLst>
            </p:cNvPr>
            <p:cNvSpPr txBox="1"/>
            <p:nvPr/>
          </p:nvSpPr>
          <p:spPr>
            <a:xfrm>
              <a:off x="1020009" y="2455107"/>
              <a:ext cx="1837055" cy="1163780"/>
            </a:xfrm>
            <a:prstGeom prst="rect">
              <a:avLst/>
            </a:prstGeom>
          </p:spPr>
          <p:txBody>
            <a:bodyPr vert="horz" wrap="square" lIns="0" tIns="12065" rIns="0" bIns="0" rtlCol="0">
              <a:spAutoFit/>
            </a:bodyPr>
            <a:lstStyle/>
            <a:p>
              <a:pPr marL="414655">
                <a:lnSpc>
                  <a:spcPct val="100000"/>
                </a:lnSpc>
                <a:spcBef>
                  <a:spcPts val="95"/>
                </a:spcBef>
              </a:pPr>
              <a:r>
                <a:rPr sz="1600" b="1" spc="-114" dirty="0">
                  <a:solidFill>
                    <a:srgbClr val="006BA5"/>
                  </a:solidFill>
                  <a:cs typeface="Trebuchet MS"/>
                </a:rPr>
                <a:t>The</a:t>
              </a:r>
              <a:r>
                <a:rPr sz="1600" b="1" spc="-50" dirty="0">
                  <a:solidFill>
                    <a:srgbClr val="006BA5"/>
                  </a:solidFill>
                  <a:cs typeface="Trebuchet MS"/>
                </a:rPr>
                <a:t> </a:t>
              </a:r>
              <a:r>
                <a:rPr sz="1600" b="1" spc="-10" dirty="0">
                  <a:solidFill>
                    <a:srgbClr val="006BA5"/>
                  </a:solidFill>
                  <a:cs typeface="Trebuchet MS"/>
                </a:rPr>
                <a:t>Objective</a:t>
              </a:r>
              <a:endParaRPr sz="1600" dirty="0">
                <a:cs typeface="Trebuchet MS"/>
              </a:endParaRPr>
            </a:p>
            <a:p>
              <a:pPr marL="12700" marR="289560">
                <a:lnSpc>
                  <a:spcPct val="100000"/>
                </a:lnSpc>
                <a:spcBef>
                  <a:spcPts val="1250"/>
                </a:spcBef>
              </a:pPr>
              <a:r>
                <a:rPr sz="1200" spc="-114" dirty="0">
                  <a:solidFill>
                    <a:srgbClr val="142334"/>
                  </a:solidFill>
                  <a:cs typeface="Trebuchet MS"/>
                </a:rPr>
                <a:t>The</a:t>
              </a:r>
              <a:r>
                <a:rPr sz="1200" spc="-50" dirty="0">
                  <a:solidFill>
                    <a:srgbClr val="142334"/>
                  </a:solidFill>
                  <a:cs typeface="Trebuchet MS"/>
                </a:rPr>
                <a:t> </a:t>
              </a:r>
              <a:r>
                <a:rPr sz="1200" spc="-100" dirty="0">
                  <a:solidFill>
                    <a:srgbClr val="142334"/>
                  </a:solidFill>
                  <a:cs typeface="Trebuchet MS"/>
                </a:rPr>
                <a:t>client</a:t>
              </a:r>
              <a:r>
                <a:rPr sz="1200" dirty="0">
                  <a:solidFill>
                    <a:srgbClr val="142334"/>
                  </a:solidFill>
                  <a:cs typeface="Trebuchet MS"/>
                </a:rPr>
                <a:t> </a:t>
              </a:r>
              <a:r>
                <a:rPr sz="1200" spc="-20" dirty="0">
                  <a:solidFill>
                    <a:srgbClr val="142334"/>
                  </a:solidFill>
                  <a:cs typeface="Trebuchet MS"/>
                </a:rPr>
                <a:t>WIPRO </a:t>
              </a:r>
              <a:r>
                <a:rPr sz="1200" spc="-50" dirty="0">
                  <a:solidFill>
                    <a:srgbClr val="142334"/>
                  </a:solidFill>
                  <a:cs typeface="Trebuchet MS"/>
                </a:rPr>
                <a:t>sought</a:t>
              </a:r>
              <a:r>
                <a:rPr sz="1200" spc="-55" dirty="0">
                  <a:solidFill>
                    <a:srgbClr val="142334"/>
                  </a:solidFill>
                  <a:cs typeface="Trebuchet MS"/>
                </a:rPr>
                <a:t> </a:t>
              </a:r>
              <a:r>
                <a:rPr sz="1200" dirty="0">
                  <a:solidFill>
                    <a:srgbClr val="142334"/>
                  </a:solidFill>
                  <a:cs typeface="Trebuchet MS"/>
                </a:rPr>
                <a:t>IDC</a:t>
              </a:r>
              <a:r>
                <a:rPr sz="1200" spc="-60" dirty="0">
                  <a:solidFill>
                    <a:srgbClr val="142334"/>
                  </a:solidFill>
                  <a:cs typeface="Trebuchet MS"/>
                </a:rPr>
                <a:t> </a:t>
              </a:r>
              <a:r>
                <a:rPr sz="1200" spc="-25" dirty="0">
                  <a:solidFill>
                    <a:srgbClr val="142334"/>
                  </a:solidFill>
                  <a:cs typeface="Trebuchet MS"/>
                </a:rPr>
                <a:t>as</a:t>
              </a:r>
              <a:endParaRPr sz="1200" dirty="0">
                <a:cs typeface="Trebuchet MS"/>
              </a:endParaRPr>
            </a:p>
            <a:p>
              <a:pPr marL="12700" marR="5080">
                <a:lnSpc>
                  <a:spcPct val="100000"/>
                </a:lnSpc>
              </a:pPr>
              <a:r>
                <a:rPr sz="1200" spc="65" dirty="0">
                  <a:solidFill>
                    <a:srgbClr val="142334"/>
                  </a:solidFill>
                  <a:cs typeface="Trebuchet MS"/>
                </a:rPr>
                <a:t>a</a:t>
              </a:r>
              <a:r>
                <a:rPr sz="1200" spc="-60" dirty="0">
                  <a:solidFill>
                    <a:srgbClr val="142334"/>
                  </a:solidFill>
                  <a:cs typeface="Trebuchet MS"/>
                </a:rPr>
                <a:t> </a:t>
              </a:r>
              <a:r>
                <a:rPr sz="1200" spc="-80" dirty="0">
                  <a:solidFill>
                    <a:srgbClr val="142334"/>
                  </a:solidFill>
                  <a:cs typeface="Trebuchet MS"/>
                </a:rPr>
                <a:t>partner</a:t>
              </a:r>
              <a:r>
                <a:rPr sz="1200" spc="-25" dirty="0">
                  <a:solidFill>
                    <a:srgbClr val="142334"/>
                  </a:solidFill>
                  <a:cs typeface="Trebuchet MS"/>
                </a:rPr>
                <a:t> </a:t>
              </a:r>
              <a:r>
                <a:rPr sz="1200" spc="-80" dirty="0">
                  <a:solidFill>
                    <a:srgbClr val="142334"/>
                  </a:solidFill>
                  <a:cs typeface="Trebuchet MS"/>
                </a:rPr>
                <a:t>to</a:t>
              </a:r>
              <a:r>
                <a:rPr sz="1200" spc="-35" dirty="0">
                  <a:solidFill>
                    <a:srgbClr val="142334"/>
                  </a:solidFill>
                  <a:cs typeface="Trebuchet MS"/>
                </a:rPr>
                <a:t> </a:t>
              </a:r>
              <a:r>
                <a:rPr sz="1200" spc="-75" dirty="0">
                  <a:solidFill>
                    <a:srgbClr val="142334"/>
                  </a:solidFill>
                  <a:cs typeface="Trebuchet MS"/>
                </a:rPr>
                <a:t>develop </a:t>
              </a:r>
              <a:r>
                <a:rPr sz="1200" spc="-60" dirty="0">
                  <a:solidFill>
                    <a:srgbClr val="142334"/>
                  </a:solidFill>
                  <a:cs typeface="Trebuchet MS"/>
                </a:rPr>
                <a:t>software</a:t>
              </a:r>
              <a:r>
                <a:rPr sz="1200" spc="-25" dirty="0">
                  <a:solidFill>
                    <a:srgbClr val="142334"/>
                  </a:solidFill>
                  <a:cs typeface="Trebuchet MS"/>
                </a:rPr>
                <a:t> </a:t>
              </a:r>
              <a:r>
                <a:rPr sz="1200" spc="-90" dirty="0">
                  <a:solidFill>
                    <a:srgbClr val="142334"/>
                  </a:solidFill>
                  <a:cs typeface="Trebuchet MS"/>
                </a:rPr>
                <a:t>for</a:t>
              </a:r>
              <a:r>
                <a:rPr sz="1200" spc="-40" dirty="0">
                  <a:solidFill>
                    <a:srgbClr val="142334"/>
                  </a:solidFill>
                  <a:cs typeface="Trebuchet MS"/>
                </a:rPr>
                <a:t> </a:t>
              </a:r>
              <a:r>
                <a:rPr sz="1200" spc="-25" dirty="0">
                  <a:solidFill>
                    <a:srgbClr val="142334"/>
                  </a:solidFill>
                  <a:cs typeface="Trebuchet MS"/>
                </a:rPr>
                <a:t>NSE </a:t>
              </a:r>
              <a:r>
                <a:rPr sz="1200" spc="-45" dirty="0">
                  <a:solidFill>
                    <a:srgbClr val="142334"/>
                  </a:solidFill>
                  <a:cs typeface="Trebuchet MS"/>
                </a:rPr>
                <a:t>Parivartan</a:t>
              </a:r>
              <a:r>
                <a:rPr sz="1200" spc="-65" dirty="0">
                  <a:solidFill>
                    <a:srgbClr val="142334"/>
                  </a:solidFill>
                  <a:cs typeface="Trebuchet MS"/>
                </a:rPr>
                <a:t> </a:t>
              </a:r>
              <a:r>
                <a:rPr sz="1200" spc="-10" dirty="0">
                  <a:solidFill>
                    <a:srgbClr val="142334"/>
                  </a:solidFill>
                  <a:cs typeface="Trebuchet MS"/>
                </a:rPr>
                <a:t>Portal.</a:t>
              </a:r>
              <a:endParaRPr sz="1200" dirty="0">
                <a:cs typeface="Trebuchet MS"/>
              </a:endParaRPr>
            </a:p>
          </p:txBody>
        </p:sp>
        <p:sp>
          <p:nvSpPr>
            <p:cNvPr id="60" name="object 34">
              <a:extLst>
                <a:ext uri="{FF2B5EF4-FFF2-40B4-BE49-F238E27FC236}">
                  <a16:creationId xmlns:a16="http://schemas.microsoft.com/office/drawing/2014/main" id="{811660D7-94B1-FBC5-98C3-E8EA07B4626D}"/>
                </a:ext>
              </a:extLst>
            </p:cNvPr>
            <p:cNvSpPr txBox="1"/>
            <p:nvPr/>
          </p:nvSpPr>
          <p:spPr>
            <a:xfrm>
              <a:off x="3786632" y="2429001"/>
              <a:ext cx="1945639" cy="2408555"/>
            </a:xfrm>
            <a:prstGeom prst="rect">
              <a:avLst/>
            </a:prstGeom>
          </p:spPr>
          <p:txBody>
            <a:bodyPr vert="horz" wrap="square" lIns="0" tIns="12065" rIns="0" bIns="0" rtlCol="0">
              <a:spAutoFit/>
            </a:bodyPr>
            <a:lstStyle/>
            <a:p>
              <a:pPr marL="396240">
                <a:lnSpc>
                  <a:spcPct val="100000"/>
                </a:lnSpc>
                <a:spcBef>
                  <a:spcPts val="95"/>
                </a:spcBef>
              </a:pPr>
              <a:r>
                <a:rPr sz="1600" b="1" spc="-55" dirty="0">
                  <a:solidFill>
                    <a:srgbClr val="006BA5"/>
                  </a:solidFill>
                  <a:cs typeface="Trebuchet MS"/>
                </a:rPr>
                <a:t>Business</a:t>
              </a:r>
              <a:r>
                <a:rPr sz="1600" b="1" spc="-45" dirty="0">
                  <a:solidFill>
                    <a:srgbClr val="006BA5"/>
                  </a:solidFill>
                  <a:cs typeface="Trebuchet MS"/>
                </a:rPr>
                <a:t> </a:t>
              </a:r>
              <a:r>
                <a:rPr sz="1600" b="1" spc="-20" dirty="0">
                  <a:solidFill>
                    <a:srgbClr val="006BA5"/>
                  </a:solidFill>
                  <a:cs typeface="Trebuchet MS"/>
                </a:rPr>
                <a:t>Need</a:t>
              </a:r>
              <a:endParaRPr sz="1600" dirty="0">
                <a:cs typeface="Trebuchet MS"/>
              </a:endParaRPr>
            </a:p>
            <a:p>
              <a:pPr marL="12700" marR="5080">
                <a:lnSpc>
                  <a:spcPct val="100000"/>
                </a:lnSpc>
                <a:spcBef>
                  <a:spcPts val="1000"/>
                </a:spcBef>
              </a:pPr>
              <a:r>
                <a:rPr sz="1200" spc="-60" dirty="0">
                  <a:cs typeface="Trebuchet MS"/>
                </a:rPr>
                <a:t>The</a:t>
              </a:r>
              <a:r>
                <a:rPr sz="1200" spc="-35" dirty="0">
                  <a:cs typeface="Trebuchet MS"/>
                </a:rPr>
                <a:t> </a:t>
              </a:r>
              <a:r>
                <a:rPr sz="1200" spc="-50" dirty="0">
                  <a:cs typeface="Trebuchet MS"/>
                </a:rPr>
                <a:t>client</a:t>
              </a:r>
              <a:r>
                <a:rPr sz="1200" spc="-30" dirty="0">
                  <a:cs typeface="Trebuchet MS"/>
                </a:rPr>
                <a:t> </a:t>
              </a:r>
              <a:r>
                <a:rPr sz="1200" dirty="0">
                  <a:cs typeface="Trebuchet MS"/>
                </a:rPr>
                <a:t>was</a:t>
              </a:r>
              <a:r>
                <a:rPr sz="1200" spc="-30" dirty="0">
                  <a:cs typeface="Trebuchet MS"/>
                </a:rPr>
                <a:t> </a:t>
              </a:r>
              <a:r>
                <a:rPr sz="1200" spc="-20" dirty="0">
                  <a:cs typeface="Trebuchet MS"/>
                </a:rPr>
                <a:t>looking</a:t>
              </a:r>
              <a:r>
                <a:rPr sz="1200" spc="-10" dirty="0">
                  <a:cs typeface="Trebuchet MS"/>
                </a:rPr>
                <a:t> </a:t>
              </a:r>
              <a:r>
                <a:rPr sz="1200" spc="-35" dirty="0">
                  <a:cs typeface="Trebuchet MS"/>
                </a:rPr>
                <a:t>to </a:t>
              </a:r>
              <a:r>
                <a:rPr sz="1200" spc="-40" dirty="0">
                  <a:cs typeface="Trebuchet MS"/>
                </a:rPr>
                <a:t>accelerate</a:t>
              </a:r>
              <a:r>
                <a:rPr sz="1200" spc="-45" dirty="0">
                  <a:cs typeface="Trebuchet MS"/>
                </a:rPr>
                <a:t> </a:t>
              </a:r>
              <a:r>
                <a:rPr sz="1200" spc="-40" dirty="0">
                  <a:cs typeface="Trebuchet MS"/>
                </a:rPr>
                <a:t>ITs</a:t>
              </a:r>
              <a:r>
                <a:rPr sz="1200" spc="-25" dirty="0">
                  <a:cs typeface="Trebuchet MS"/>
                </a:rPr>
                <a:t> </a:t>
              </a:r>
              <a:r>
                <a:rPr sz="1200" spc="-10" dirty="0">
                  <a:cs typeface="Trebuchet MS"/>
                </a:rPr>
                <a:t>innovation </a:t>
              </a:r>
              <a:r>
                <a:rPr sz="1200" spc="-20" dirty="0">
                  <a:cs typeface="Trebuchet MS"/>
                </a:rPr>
                <a:t>strategy</a:t>
              </a:r>
              <a:r>
                <a:rPr sz="1200" spc="-50" dirty="0">
                  <a:cs typeface="Trebuchet MS"/>
                </a:rPr>
                <a:t> </a:t>
              </a:r>
              <a:r>
                <a:rPr sz="1200" dirty="0">
                  <a:cs typeface="Trebuchet MS"/>
                </a:rPr>
                <a:t>by</a:t>
              </a:r>
              <a:r>
                <a:rPr sz="1200" spc="-30" dirty="0">
                  <a:cs typeface="Trebuchet MS"/>
                </a:rPr>
                <a:t> </a:t>
              </a:r>
              <a:r>
                <a:rPr sz="1200" spc="-35" dirty="0">
                  <a:cs typeface="Trebuchet MS"/>
                </a:rPr>
                <a:t>converting</a:t>
              </a:r>
              <a:r>
                <a:rPr sz="1200" spc="-55" dirty="0">
                  <a:cs typeface="Trebuchet MS"/>
                </a:rPr>
                <a:t> </a:t>
              </a:r>
              <a:r>
                <a:rPr sz="1200" spc="-20" dirty="0">
                  <a:cs typeface="Trebuchet MS"/>
                </a:rPr>
                <a:t>their </a:t>
              </a:r>
              <a:r>
                <a:rPr sz="1200" dirty="0">
                  <a:cs typeface="Trebuchet MS"/>
                </a:rPr>
                <a:t>manual</a:t>
              </a:r>
              <a:r>
                <a:rPr sz="1200" spc="-35" dirty="0">
                  <a:cs typeface="Trebuchet MS"/>
                </a:rPr>
                <a:t> </a:t>
              </a:r>
              <a:r>
                <a:rPr sz="1200" spc="-20" dirty="0">
                  <a:cs typeface="Trebuchet MS"/>
                </a:rPr>
                <a:t>process</a:t>
              </a:r>
              <a:r>
                <a:rPr sz="1200" spc="-55" dirty="0">
                  <a:cs typeface="Trebuchet MS"/>
                </a:rPr>
                <a:t> </a:t>
              </a:r>
              <a:r>
                <a:rPr sz="1200" spc="-50" dirty="0">
                  <a:cs typeface="Trebuchet MS"/>
                </a:rPr>
                <a:t>into</a:t>
              </a:r>
              <a:r>
                <a:rPr sz="1200" spc="-40" dirty="0">
                  <a:cs typeface="Trebuchet MS"/>
                </a:rPr>
                <a:t> </a:t>
              </a:r>
              <a:r>
                <a:rPr sz="1200" spc="-10" dirty="0">
                  <a:cs typeface="Trebuchet MS"/>
                </a:rPr>
                <a:t>digitally </a:t>
              </a:r>
              <a:r>
                <a:rPr sz="1200" spc="-20" dirty="0">
                  <a:cs typeface="Trebuchet MS"/>
                </a:rPr>
                <a:t>automated</a:t>
              </a:r>
              <a:r>
                <a:rPr sz="1200" spc="-35" dirty="0">
                  <a:cs typeface="Trebuchet MS"/>
                </a:rPr>
                <a:t> </a:t>
              </a:r>
              <a:r>
                <a:rPr sz="1200" spc="-30" dirty="0">
                  <a:cs typeface="Trebuchet MS"/>
                </a:rPr>
                <a:t>Portal</a:t>
              </a:r>
              <a:r>
                <a:rPr sz="1200" spc="-45" dirty="0">
                  <a:cs typeface="Trebuchet MS"/>
                </a:rPr>
                <a:t> </a:t>
              </a:r>
              <a:r>
                <a:rPr sz="1200" spc="-10" dirty="0">
                  <a:cs typeface="Trebuchet MS"/>
                </a:rPr>
                <a:t>involving </a:t>
              </a:r>
              <a:r>
                <a:rPr sz="1200" spc="-30" dirty="0">
                  <a:cs typeface="Trebuchet MS"/>
                </a:rPr>
                <a:t>Key </a:t>
              </a:r>
              <a:r>
                <a:rPr sz="1200" spc="-25" dirty="0">
                  <a:cs typeface="Trebuchet MS"/>
                </a:rPr>
                <a:t>stakeholders</a:t>
              </a:r>
              <a:r>
                <a:rPr sz="1200" spc="-15" dirty="0">
                  <a:cs typeface="Trebuchet MS"/>
                </a:rPr>
                <a:t> </a:t>
              </a:r>
              <a:r>
                <a:rPr sz="1200" spc="-55" dirty="0">
                  <a:cs typeface="Trebuchet MS"/>
                </a:rPr>
                <a:t>like</a:t>
              </a:r>
              <a:r>
                <a:rPr sz="1200" spc="-30" dirty="0">
                  <a:cs typeface="Trebuchet MS"/>
                </a:rPr>
                <a:t> </a:t>
              </a:r>
              <a:r>
                <a:rPr sz="1200" spc="-10" dirty="0">
                  <a:cs typeface="Trebuchet MS"/>
                </a:rPr>
                <a:t>Listing Compliance</a:t>
              </a:r>
              <a:r>
                <a:rPr sz="1200" spc="185" dirty="0">
                  <a:cs typeface="Trebuchet MS"/>
                </a:rPr>
                <a:t> </a:t>
              </a:r>
              <a:r>
                <a:rPr sz="1200" dirty="0">
                  <a:cs typeface="Trebuchet MS"/>
                </a:rPr>
                <a:t>and</a:t>
              </a:r>
              <a:r>
                <a:rPr sz="1200" spc="-85" dirty="0">
                  <a:cs typeface="Trebuchet MS"/>
                </a:rPr>
                <a:t> </a:t>
              </a:r>
              <a:r>
                <a:rPr sz="1200" spc="-10" dirty="0">
                  <a:cs typeface="Trebuchet MS"/>
                </a:rPr>
                <a:t>Member Compliance</a:t>
              </a:r>
              <a:r>
                <a:rPr sz="1200" spc="170" dirty="0">
                  <a:cs typeface="Trebuchet MS"/>
                </a:rPr>
                <a:t> </a:t>
              </a:r>
              <a:r>
                <a:rPr sz="1200" spc="-55" dirty="0">
                  <a:cs typeface="Trebuchet MS"/>
                </a:rPr>
                <a:t>for</a:t>
              </a:r>
              <a:r>
                <a:rPr sz="1200" spc="-50" dirty="0">
                  <a:cs typeface="Trebuchet MS"/>
                </a:rPr>
                <a:t> </a:t>
              </a:r>
              <a:r>
                <a:rPr sz="1200" spc="-30" dirty="0">
                  <a:cs typeface="Trebuchet MS"/>
                </a:rPr>
                <a:t>Statement</a:t>
              </a:r>
              <a:r>
                <a:rPr sz="1200" spc="-65" dirty="0">
                  <a:cs typeface="Trebuchet MS"/>
                </a:rPr>
                <a:t> </a:t>
              </a:r>
              <a:r>
                <a:rPr sz="1200" spc="-25" dirty="0">
                  <a:cs typeface="Trebuchet MS"/>
                </a:rPr>
                <a:t>of Deviation</a:t>
              </a:r>
              <a:r>
                <a:rPr sz="1200" spc="-30" dirty="0">
                  <a:cs typeface="Trebuchet MS"/>
                </a:rPr>
                <a:t> </a:t>
              </a:r>
              <a:r>
                <a:rPr sz="1200" spc="-135" dirty="0">
                  <a:cs typeface="Trebuchet MS"/>
                </a:rPr>
                <a:t>&amp;</a:t>
              </a:r>
              <a:r>
                <a:rPr sz="1200" spc="-25" dirty="0">
                  <a:cs typeface="Trebuchet MS"/>
                </a:rPr>
                <a:t> </a:t>
              </a:r>
              <a:r>
                <a:rPr sz="1200" spc="-10" dirty="0">
                  <a:cs typeface="Trebuchet MS"/>
                </a:rPr>
                <a:t>Variation, </a:t>
              </a:r>
              <a:r>
                <a:rPr sz="1200" spc="-25" dirty="0">
                  <a:cs typeface="Trebuchet MS"/>
                </a:rPr>
                <a:t>Insurance</a:t>
              </a:r>
              <a:r>
                <a:rPr sz="1200" spc="-60" dirty="0">
                  <a:cs typeface="Trebuchet MS"/>
                </a:rPr>
                <a:t> </a:t>
              </a:r>
              <a:r>
                <a:rPr sz="1200" dirty="0">
                  <a:cs typeface="Trebuchet MS"/>
                </a:rPr>
                <a:t>Submission</a:t>
              </a:r>
              <a:r>
                <a:rPr sz="1200" spc="-45" dirty="0">
                  <a:cs typeface="Trebuchet MS"/>
                </a:rPr>
                <a:t> </a:t>
              </a:r>
              <a:r>
                <a:rPr sz="1200" spc="-25" dirty="0">
                  <a:cs typeface="Trebuchet MS"/>
                </a:rPr>
                <a:t>and </a:t>
              </a:r>
              <a:r>
                <a:rPr sz="1200" dirty="0">
                  <a:cs typeface="Trebuchet MS"/>
                </a:rPr>
                <a:t>Base</a:t>
              </a:r>
              <a:r>
                <a:rPr sz="1200" spc="-45" dirty="0">
                  <a:cs typeface="Trebuchet MS"/>
                </a:rPr>
                <a:t> </a:t>
              </a:r>
              <a:r>
                <a:rPr sz="1200" dirty="0">
                  <a:cs typeface="Trebuchet MS"/>
                </a:rPr>
                <a:t>Minimum</a:t>
              </a:r>
              <a:r>
                <a:rPr sz="1200" spc="-25" dirty="0">
                  <a:cs typeface="Trebuchet MS"/>
                </a:rPr>
                <a:t> </a:t>
              </a:r>
              <a:r>
                <a:rPr sz="1200" spc="-10" dirty="0">
                  <a:cs typeface="Trebuchet MS"/>
                </a:rPr>
                <a:t>Capital.</a:t>
              </a:r>
              <a:endParaRPr sz="1200" dirty="0">
                <a:cs typeface="Trebuchet MS"/>
              </a:endParaRPr>
            </a:p>
          </p:txBody>
        </p:sp>
        <p:sp>
          <p:nvSpPr>
            <p:cNvPr id="61" name="object 35">
              <a:extLst>
                <a:ext uri="{FF2B5EF4-FFF2-40B4-BE49-F238E27FC236}">
                  <a16:creationId xmlns:a16="http://schemas.microsoft.com/office/drawing/2014/main" id="{24239370-57E3-4115-CB86-A77432946D98}"/>
                </a:ext>
              </a:extLst>
            </p:cNvPr>
            <p:cNvSpPr txBox="1"/>
            <p:nvPr/>
          </p:nvSpPr>
          <p:spPr>
            <a:xfrm>
              <a:off x="6555485" y="2429001"/>
              <a:ext cx="2146300" cy="1586973"/>
            </a:xfrm>
            <a:prstGeom prst="rect">
              <a:avLst/>
            </a:prstGeom>
          </p:spPr>
          <p:txBody>
            <a:bodyPr vert="horz" wrap="square" lIns="0" tIns="12065" rIns="0" bIns="0" rtlCol="0">
              <a:spAutoFit/>
            </a:bodyPr>
            <a:lstStyle/>
            <a:p>
              <a:pPr marL="306070">
                <a:lnSpc>
                  <a:spcPct val="100000"/>
                </a:lnSpc>
                <a:spcBef>
                  <a:spcPts val="95"/>
                </a:spcBef>
              </a:pPr>
              <a:r>
                <a:rPr sz="1600" b="1" spc="-114" dirty="0">
                  <a:solidFill>
                    <a:srgbClr val="006BA5"/>
                  </a:solidFill>
                  <a:cs typeface="Trebuchet MS"/>
                </a:rPr>
                <a:t>The</a:t>
              </a:r>
              <a:r>
                <a:rPr sz="1600" b="1" spc="-70" dirty="0">
                  <a:solidFill>
                    <a:srgbClr val="006BA5"/>
                  </a:solidFill>
                  <a:cs typeface="Trebuchet MS"/>
                </a:rPr>
                <a:t> </a:t>
              </a:r>
              <a:r>
                <a:rPr sz="1600" b="1" dirty="0">
                  <a:solidFill>
                    <a:srgbClr val="006BA5"/>
                  </a:solidFill>
                  <a:cs typeface="Trebuchet MS"/>
                </a:rPr>
                <a:t>IDC</a:t>
              </a:r>
              <a:r>
                <a:rPr sz="1600" b="1" spc="-55" dirty="0">
                  <a:solidFill>
                    <a:srgbClr val="006BA5"/>
                  </a:solidFill>
                  <a:cs typeface="Trebuchet MS"/>
                </a:rPr>
                <a:t> </a:t>
              </a:r>
              <a:r>
                <a:rPr sz="1600" b="1" spc="-10" dirty="0">
                  <a:solidFill>
                    <a:srgbClr val="006BA5"/>
                  </a:solidFill>
                  <a:cs typeface="Trebuchet MS"/>
                </a:rPr>
                <a:t>Solution</a:t>
              </a:r>
              <a:endParaRPr sz="1600" dirty="0">
                <a:cs typeface="Trebuchet MS"/>
              </a:endParaRPr>
            </a:p>
            <a:p>
              <a:pPr marL="12700" marR="5080" algn="just">
                <a:lnSpc>
                  <a:spcPct val="100000"/>
                </a:lnSpc>
                <a:spcBef>
                  <a:spcPts val="1035"/>
                </a:spcBef>
              </a:pPr>
              <a:r>
                <a:rPr sz="1300" dirty="0">
                  <a:cs typeface="Trebuchet MS"/>
                </a:rPr>
                <a:t>IDC</a:t>
              </a:r>
              <a:r>
                <a:rPr sz="1300" spc="-40" dirty="0">
                  <a:cs typeface="Trebuchet MS"/>
                </a:rPr>
                <a:t> </a:t>
              </a:r>
              <a:r>
                <a:rPr sz="1300" spc="-45" dirty="0">
                  <a:cs typeface="Trebuchet MS"/>
                </a:rPr>
                <a:t>helped</a:t>
              </a:r>
              <a:r>
                <a:rPr sz="1300" spc="-30" dirty="0">
                  <a:cs typeface="Trebuchet MS"/>
                </a:rPr>
                <a:t> </a:t>
              </a:r>
              <a:r>
                <a:rPr sz="1300" spc="-60" dirty="0">
                  <a:cs typeface="Trebuchet MS"/>
                </a:rPr>
                <a:t>the</a:t>
              </a:r>
              <a:r>
                <a:rPr sz="1300" spc="-50" dirty="0">
                  <a:cs typeface="Trebuchet MS"/>
                </a:rPr>
                <a:t> </a:t>
              </a:r>
              <a:r>
                <a:rPr sz="1300" spc="-55" dirty="0">
                  <a:cs typeface="Trebuchet MS"/>
                </a:rPr>
                <a:t>client</a:t>
              </a:r>
              <a:r>
                <a:rPr sz="1300" spc="-35" dirty="0">
                  <a:cs typeface="Trebuchet MS"/>
                </a:rPr>
                <a:t> </a:t>
              </a:r>
              <a:r>
                <a:rPr sz="1300" spc="-25" dirty="0">
                  <a:cs typeface="Trebuchet MS"/>
                </a:rPr>
                <a:t>by strangulating</a:t>
              </a:r>
              <a:r>
                <a:rPr sz="1300" spc="30" dirty="0">
                  <a:cs typeface="Trebuchet MS"/>
                </a:rPr>
                <a:t> </a:t>
              </a:r>
              <a:r>
                <a:rPr sz="1300" spc="-10" dirty="0">
                  <a:cs typeface="Trebuchet MS"/>
                </a:rPr>
                <a:t>existing </a:t>
              </a:r>
              <a:r>
                <a:rPr sz="1300" spc="-45" dirty="0">
                  <a:cs typeface="Trebuchet MS"/>
                </a:rPr>
                <a:t>monolithic</a:t>
              </a:r>
              <a:r>
                <a:rPr sz="1300" spc="-40" dirty="0">
                  <a:cs typeface="Trebuchet MS"/>
                </a:rPr>
                <a:t> </a:t>
              </a:r>
              <a:r>
                <a:rPr sz="1300" spc="-30" dirty="0">
                  <a:cs typeface="Trebuchet MS"/>
                </a:rPr>
                <a:t>application</a:t>
              </a:r>
              <a:r>
                <a:rPr sz="1300" dirty="0">
                  <a:cs typeface="Trebuchet MS"/>
                </a:rPr>
                <a:t> </a:t>
              </a:r>
              <a:r>
                <a:rPr sz="1300" spc="-20" dirty="0">
                  <a:cs typeface="Trebuchet MS"/>
                </a:rPr>
                <a:t>into </a:t>
              </a:r>
              <a:r>
                <a:rPr sz="1300" spc="-40" dirty="0">
                  <a:cs typeface="Trebuchet MS"/>
                </a:rPr>
                <a:t>unique</a:t>
              </a:r>
              <a:r>
                <a:rPr sz="1300" spc="-10" dirty="0">
                  <a:cs typeface="Trebuchet MS"/>
                </a:rPr>
                <a:t> </a:t>
              </a:r>
              <a:r>
                <a:rPr sz="1300" spc="-40" dirty="0">
                  <a:cs typeface="Trebuchet MS"/>
                </a:rPr>
                <a:t>microservices</a:t>
              </a:r>
              <a:r>
                <a:rPr sz="1300" spc="-20" dirty="0">
                  <a:cs typeface="Trebuchet MS"/>
                </a:rPr>
                <a:t> that </a:t>
              </a:r>
              <a:r>
                <a:rPr sz="1300" spc="-35" dirty="0">
                  <a:cs typeface="Trebuchet MS"/>
                </a:rPr>
                <a:t>allowed </a:t>
              </a:r>
              <a:r>
                <a:rPr sz="1300" spc="-10" dirty="0">
                  <a:cs typeface="Trebuchet MS"/>
                </a:rPr>
                <a:t>automated </a:t>
              </a:r>
              <a:r>
                <a:rPr sz="1300" spc="-30" dirty="0">
                  <a:cs typeface="Trebuchet MS"/>
                </a:rPr>
                <a:t>workflows</a:t>
              </a:r>
              <a:r>
                <a:rPr sz="1300" spc="-75" dirty="0">
                  <a:cs typeface="Trebuchet MS"/>
                </a:rPr>
                <a:t> </a:t>
              </a:r>
              <a:r>
                <a:rPr sz="1300" dirty="0">
                  <a:cs typeface="Trebuchet MS"/>
                </a:rPr>
                <a:t>by</a:t>
              </a:r>
              <a:r>
                <a:rPr sz="1300" spc="-55" dirty="0">
                  <a:cs typeface="Trebuchet MS"/>
                </a:rPr>
                <a:t> </a:t>
              </a:r>
              <a:r>
                <a:rPr sz="1300" spc="-10" dirty="0">
                  <a:cs typeface="Trebuchet MS"/>
                </a:rPr>
                <a:t>following </a:t>
              </a:r>
              <a:r>
                <a:rPr sz="1300" spc="-25" dirty="0">
                  <a:cs typeface="Trebuchet MS"/>
                </a:rPr>
                <a:t>SonarQube</a:t>
              </a:r>
              <a:r>
                <a:rPr sz="1300" spc="-15" dirty="0">
                  <a:cs typeface="Trebuchet MS"/>
                </a:rPr>
                <a:t> </a:t>
              </a:r>
              <a:r>
                <a:rPr sz="1300" spc="-10" dirty="0">
                  <a:cs typeface="Trebuchet MS"/>
                </a:rPr>
                <a:t>Standards.</a:t>
              </a:r>
              <a:endParaRPr sz="1300" dirty="0">
                <a:cs typeface="Trebuchet MS"/>
              </a:endParaRPr>
            </a:p>
          </p:txBody>
        </p:sp>
        <p:sp>
          <p:nvSpPr>
            <p:cNvPr id="62" name="object 36">
              <a:extLst>
                <a:ext uri="{FF2B5EF4-FFF2-40B4-BE49-F238E27FC236}">
                  <a16:creationId xmlns:a16="http://schemas.microsoft.com/office/drawing/2014/main" id="{9CADACD3-BDEA-FB8E-00BF-B216DC6C61F6}"/>
                </a:ext>
              </a:extLst>
            </p:cNvPr>
            <p:cNvSpPr txBox="1"/>
            <p:nvPr/>
          </p:nvSpPr>
          <p:spPr>
            <a:xfrm>
              <a:off x="6573847" y="4060316"/>
              <a:ext cx="2146300" cy="1854835"/>
            </a:xfrm>
            <a:prstGeom prst="rect">
              <a:avLst/>
            </a:prstGeom>
          </p:spPr>
          <p:txBody>
            <a:bodyPr vert="horz" wrap="square" lIns="0" tIns="12700" rIns="0" bIns="0" rtlCol="0">
              <a:spAutoFit/>
            </a:bodyPr>
            <a:lstStyle/>
            <a:p>
              <a:pPr marL="184785" marR="180975" indent="-172720" algn="just">
                <a:lnSpc>
                  <a:spcPct val="100000"/>
                </a:lnSpc>
                <a:spcBef>
                  <a:spcPts val="100"/>
                </a:spcBef>
                <a:buClr>
                  <a:srgbClr val="006BA5"/>
                </a:buClr>
                <a:buFont typeface="Calibri"/>
                <a:buChar char="•"/>
                <a:tabLst>
                  <a:tab pos="184785" algn="l"/>
                </a:tabLst>
              </a:pPr>
              <a:r>
                <a:rPr sz="1200" spc="-30" dirty="0">
                  <a:cs typeface="Trebuchet MS"/>
                </a:rPr>
                <a:t>All</a:t>
              </a:r>
              <a:r>
                <a:rPr sz="1200" spc="-60" dirty="0">
                  <a:cs typeface="Trebuchet MS"/>
                </a:rPr>
                <a:t> </a:t>
              </a:r>
              <a:r>
                <a:rPr sz="1200" dirty="0">
                  <a:cs typeface="Trebuchet MS"/>
                </a:rPr>
                <a:t>manual</a:t>
              </a:r>
              <a:r>
                <a:rPr sz="1200" spc="-30" dirty="0">
                  <a:cs typeface="Trebuchet MS"/>
                </a:rPr>
                <a:t> checks</a:t>
              </a:r>
              <a:r>
                <a:rPr sz="1200" spc="-65" dirty="0">
                  <a:cs typeface="Trebuchet MS"/>
                </a:rPr>
                <a:t> </a:t>
              </a:r>
              <a:r>
                <a:rPr sz="1200" spc="-50" dirty="0">
                  <a:cs typeface="Trebuchet MS"/>
                </a:rPr>
                <a:t>/ </a:t>
              </a:r>
              <a:r>
                <a:rPr sz="1200" spc="-20" dirty="0">
                  <a:cs typeface="Trebuchet MS"/>
                </a:rPr>
                <a:t>validations</a:t>
              </a:r>
              <a:r>
                <a:rPr sz="1200" dirty="0">
                  <a:cs typeface="Trebuchet MS"/>
                </a:rPr>
                <a:t> and</a:t>
              </a:r>
              <a:r>
                <a:rPr sz="1200" spc="-5" dirty="0">
                  <a:cs typeface="Trebuchet MS"/>
                </a:rPr>
                <a:t> </a:t>
              </a:r>
              <a:r>
                <a:rPr sz="1200" spc="-10" dirty="0">
                  <a:cs typeface="Trebuchet MS"/>
                </a:rPr>
                <a:t>processes </a:t>
              </a:r>
              <a:r>
                <a:rPr sz="1200" spc="-35" dirty="0">
                  <a:cs typeface="Trebuchet MS"/>
                </a:rPr>
                <a:t>involved are</a:t>
              </a:r>
              <a:r>
                <a:rPr sz="1200" spc="-45" dirty="0">
                  <a:cs typeface="Trebuchet MS"/>
                </a:rPr>
                <a:t> </a:t>
              </a:r>
              <a:r>
                <a:rPr sz="1200" spc="-20" dirty="0">
                  <a:cs typeface="Trebuchet MS"/>
                </a:rPr>
                <a:t>automated </a:t>
              </a:r>
              <a:r>
                <a:rPr sz="1200" spc="-35" dirty="0">
                  <a:cs typeface="Trebuchet MS"/>
                </a:rPr>
                <a:t>for </a:t>
              </a:r>
              <a:r>
                <a:rPr sz="1200" spc="-55" dirty="0">
                  <a:cs typeface="Trebuchet MS"/>
                </a:rPr>
                <a:t>entire</a:t>
              </a:r>
              <a:r>
                <a:rPr sz="1200" spc="-45" dirty="0">
                  <a:cs typeface="Trebuchet MS"/>
                </a:rPr>
                <a:t> </a:t>
              </a:r>
              <a:r>
                <a:rPr sz="1200" spc="-10" dirty="0">
                  <a:cs typeface="Trebuchet MS"/>
                </a:rPr>
                <a:t>process.</a:t>
              </a:r>
              <a:endParaRPr sz="1200" dirty="0">
                <a:cs typeface="Trebuchet MS"/>
              </a:endParaRPr>
            </a:p>
            <a:p>
              <a:pPr marL="184785" marR="5080" indent="-172720" algn="just">
                <a:lnSpc>
                  <a:spcPct val="100000"/>
                </a:lnSpc>
                <a:buClr>
                  <a:srgbClr val="006BA5"/>
                </a:buClr>
                <a:buFont typeface="Calibri"/>
                <a:buChar char="•"/>
                <a:tabLst>
                  <a:tab pos="184785" algn="l"/>
                </a:tabLst>
              </a:pPr>
              <a:r>
                <a:rPr sz="1200" spc="-50" dirty="0">
                  <a:cs typeface="Trebuchet MS"/>
                </a:rPr>
                <a:t>Technical</a:t>
              </a:r>
              <a:r>
                <a:rPr sz="1200" spc="-55" dirty="0">
                  <a:cs typeface="Trebuchet MS"/>
                </a:rPr>
                <a:t> </a:t>
              </a:r>
              <a:r>
                <a:rPr sz="1200" dirty="0">
                  <a:cs typeface="Trebuchet MS"/>
                </a:rPr>
                <a:t>Design</a:t>
              </a:r>
              <a:r>
                <a:rPr sz="1200" spc="-35" dirty="0">
                  <a:cs typeface="Trebuchet MS"/>
                </a:rPr>
                <a:t> </a:t>
              </a:r>
              <a:r>
                <a:rPr sz="1200" spc="-10" dirty="0">
                  <a:cs typeface="Trebuchet MS"/>
                </a:rPr>
                <a:t>document, </a:t>
              </a:r>
              <a:r>
                <a:rPr sz="1200" spc="-35" dirty="0">
                  <a:cs typeface="Trebuchet MS"/>
                </a:rPr>
                <a:t>Development</a:t>
              </a:r>
              <a:r>
                <a:rPr sz="1200" spc="-20" dirty="0">
                  <a:cs typeface="Trebuchet MS"/>
                </a:rPr>
                <a:t> </a:t>
              </a:r>
              <a:r>
                <a:rPr sz="1200" dirty="0">
                  <a:cs typeface="Trebuchet MS"/>
                </a:rPr>
                <a:t>and</a:t>
              </a:r>
              <a:r>
                <a:rPr sz="1200" spc="-25" dirty="0">
                  <a:cs typeface="Trebuchet MS"/>
                </a:rPr>
                <a:t> </a:t>
              </a:r>
              <a:r>
                <a:rPr sz="1200" spc="-30" dirty="0">
                  <a:cs typeface="Trebuchet MS"/>
                </a:rPr>
                <a:t>Unit</a:t>
              </a:r>
              <a:r>
                <a:rPr sz="1200" spc="-40" dirty="0">
                  <a:cs typeface="Trebuchet MS"/>
                </a:rPr>
                <a:t> </a:t>
              </a:r>
              <a:r>
                <a:rPr sz="1200" spc="-25" dirty="0">
                  <a:cs typeface="Trebuchet MS"/>
                </a:rPr>
                <a:t>testing </a:t>
              </a:r>
              <a:r>
                <a:rPr sz="1200" dirty="0">
                  <a:cs typeface="Trebuchet MS"/>
                </a:rPr>
                <a:t>is</a:t>
              </a:r>
              <a:r>
                <a:rPr sz="1200" spc="-35" dirty="0">
                  <a:cs typeface="Trebuchet MS"/>
                </a:rPr>
                <a:t> </a:t>
              </a:r>
              <a:r>
                <a:rPr sz="1200" spc="-25" dirty="0">
                  <a:cs typeface="Trebuchet MS"/>
                </a:rPr>
                <a:t>successfully</a:t>
              </a:r>
              <a:r>
                <a:rPr sz="1200" spc="-40" dirty="0">
                  <a:cs typeface="Trebuchet MS"/>
                </a:rPr>
                <a:t> </a:t>
              </a:r>
              <a:r>
                <a:rPr sz="1200" spc="-45" dirty="0">
                  <a:cs typeface="Trebuchet MS"/>
                </a:rPr>
                <a:t>covered</a:t>
              </a:r>
              <a:r>
                <a:rPr sz="1200" spc="-50" dirty="0">
                  <a:cs typeface="Trebuchet MS"/>
                </a:rPr>
                <a:t> </a:t>
              </a:r>
              <a:r>
                <a:rPr sz="1200" spc="-25" dirty="0">
                  <a:cs typeface="Trebuchet MS"/>
                </a:rPr>
                <a:t>for Insurance</a:t>
              </a:r>
              <a:r>
                <a:rPr sz="1200" spc="-20" dirty="0">
                  <a:cs typeface="Trebuchet MS"/>
                </a:rPr>
                <a:t> Submission,</a:t>
              </a:r>
              <a:r>
                <a:rPr sz="1200" dirty="0">
                  <a:cs typeface="Trebuchet MS"/>
                </a:rPr>
                <a:t> </a:t>
              </a:r>
              <a:r>
                <a:rPr sz="1200" spc="30" dirty="0">
                  <a:cs typeface="Trebuchet MS"/>
                </a:rPr>
                <a:t>BMC </a:t>
              </a:r>
              <a:r>
                <a:rPr sz="1200" dirty="0">
                  <a:cs typeface="Trebuchet MS"/>
                </a:rPr>
                <a:t>and</a:t>
              </a:r>
              <a:r>
                <a:rPr sz="1200" spc="-35" dirty="0">
                  <a:cs typeface="Trebuchet MS"/>
                </a:rPr>
                <a:t> </a:t>
              </a:r>
              <a:r>
                <a:rPr sz="1200" spc="-30" dirty="0">
                  <a:cs typeface="Trebuchet MS"/>
                </a:rPr>
                <a:t>Statement</a:t>
              </a:r>
              <a:r>
                <a:rPr sz="1200" spc="-25" dirty="0">
                  <a:cs typeface="Trebuchet MS"/>
                </a:rPr>
                <a:t> </a:t>
              </a:r>
              <a:r>
                <a:rPr sz="1200" spc="-50" dirty="0">
                  <a:cs typeface="Trebuchet MS"/>
                </a:rPr>
                <a:t>of</a:t>
              </a:r>
              <a:r>
                <a:rPr sz="1200" spc="-45" dirty="0">
                  <a:cs typeface="Trebuchet MS"/>
                </a:rPr>
                <a:t> </a:t>
              </a:r>
              <a:r>
                <a:rPr sz="1200" spc="-20" dirty="0">
                  <a:cs typeface="Trebuchet MS"/>
                </a:rPr>
                <a:t>Deviation</a:t>
              </a:r>
              <a:r>
                <a:rPr sz="1200" spc="-25" dirty="0">
                  <a:cs typeface="Trebuchet MS"/>
                </a:rPr>
                <a:t> </a:t>
              </a:r>
              <a:r>
                <a:rPr sz="1200" spc="-50" dirty="0">
                  <a:cs typeface="Trebuchet MS"/>
                </a:rPr>
                <a:t>&amp; </a:t>
              </a:r>
              <a:r>
                <a:rPr sz="1200" spc="-25" dirty="0">
                  <a:cs typeface="Trebuchet MS"/>
                </a:rPr>
                <a:t>Variation</a:t>
              </a:r>
              <a:r>
                <a:rPr sz="1200" spc="-40" dirty="0">
                  <a:cs typeface="Trebuchet MS"/>
                </a:rPr>
                <a:t> </a:t>
              </a:r>
              <a:r>
                <a:rPr sz="1200" spc="-10" dirty="0">
                  <a:cs typeface="Trebuchet MS"/>
                </a:rPr>
                <a:t>process.</a:t>
              </a:r>
              <a:endParaRPr sz="1200" dirty="0">
                <a:cs typeface="Trebuchet MS"/>
              </a:endParaRPr>
            </a:p>
          </p:txBody>
        </p:sp>
        <p:sp>
          <p:nvSpPr>
            <p:cNvPr id="63" name="object 39">
              <a:extLst>
                <a:ext uri="{FF2B5EF4-FFF2-40B4-BE49-F238E27FC236}">
                  <a16:creationId xmlns:a16="http://schemas.microsoft.com/office/drawing/2014/main" id="{0A8B5119-A167-03AE-43CF-3F52BBA010FC}"/>
                </a:ext>
              </a:extLst>
            </p:cNvPr>
            <p:cNvSpPr txBox="1"/>
            <p:nvPr/>
          </p:nvSpPr>
          <p:spPr>
            <a:xfrm>
              <a:off x="9287382" y="2431542"/>
              <a:ext cx="2140585" cy="3525965"/>
            </a:xfrm>
            <a:prstGeom prst="rect">
              <a:avLst/>
            </a:prstGeom>
          </p:spPr>
          <p:txBody>
            <a:bodyPr vert="horz" wrap="square" lIns="0" tIns="12065" rIns="0" bIns="0" rtlCol="0">
              <a:spAutoFit/>
            </a:bodyPr>
            <a:lstStyle/>
            <a:p>
              <a:pPr marL="534670">
                <a:lnSpc>
                  <a:spcPct val="100000"/>
                </a:lnSpc>
                <a:spcBef>
                  <a:spcPts val="95"/>
                </a:spcBef>
              </a:pPr>
              <a:r>
                <a:rPr sz="1600" b="1" spc="-90" dirty="0">
                  <a:solidFill>
                    <a:srgbClr val="006BA5"/>
                  </a:solidFill>
                  <a:cs typeface="Trebuchet MS"/>
                </a:rPr>
                <a:t>Key</a:t>
              </a:r>
              <a:r>
                <a:rPr sz="1600" b="1" spc="-35" dirty="0">
                  <a:solidFill>
                    <a:srgbClr val="006BA5"/>
                  </a:solidFill>
                  <a:cs typeface="Trebuchet MS"/>
                </a:rPr>
                <a:t> </a:t>
              </a:r>
              <a:r>
                <a:rPr sz="1600" b="1" spc="-10" dirty="0">
                  <a:solidFill>
                    <a:srgbClr val="006BA5"/>
                  </a:solidFill>
                  <a:cs typeface="Trebuchet MS"/>
                </a:rPr>
                <a:t>Benefits</a:t>
              </a:r>
              <a:endParaRPr sz="1600" dirty="0">
                <a:cs typeface="Trebuchet MS"/>
              </a:endParaRPr>
            </a:p>
            <a:p>
              <a:pPr marL="184785" marR="5080" indent="-172720" algn="just">
                <a:lnSpc>
                  <a:spcPct val="100000"/>
                </a:lnSpc>
                <a:spcBef>
                  <a:spcPts val="1019"/>
                </a:spcBef>
                <a:buClr>
                  <a:srgbClr val="006BA5"/>
                </a:buClr>
                <a:buFont typeface="Calibri"/>
                <a:buChar char="•"/>
                <a:tabLst>
                  <a:tab pos="184785" algn="l"/>
                </a:tabLst>
              </a:pPr>
              <a:r>
                <a:rPr sz="1200" spc="-25" dirty="0">
                  <a:cs typeface="Trebuchet MS"/>
                </a:rPr>
                <a:t>Parivartan</a:t>
              </a:r>
              <a:r>
                <a:rPr sz="1200" spc="-55" dirty="0">
                  <a:cs typeface="Trebuchet MS"/>
                </a:rPr>
                <a:t> </a:t>
              </a:r>
              <a:r>
                <a:rPr sz="1200" spc="-30" dirty="0">
                  <a:cs typeface="Trebuchet MS"/>
                </a:rPr>
                <a:t>Portal</a:t>
              </a:r>
              <a:r>
                <a:rPr sz="1200" spc="-40" dirty="0">
                  <a:cs typeface="Trebuchet MS"/>
                </a:rPr>
                <a:t> </a:t>
              </a:r>
              <a:r>
                <a:rPr sz="1200" spc="-25" dirty="0">
                  <a:cs typeface="Trebuchet MS"/>
                </a:rPr>
                <a:t>which</a:t>
              </a:r>
              <a:r>
                <a:rPr sz="1200" spc="-35" dirty="0">
                  <a:cs typeface="Trebuchet MS"/>
                </a:rPr>
                <a:t> </a:t>
              </a:r>
              <a:r>
                <a:rPr sz="1200" spc="-20" dirty="0">
                  <a:cs typeface="Trebuchet MS"/>
                </a:rPr>
                <a:t>will </a:t>
              </a:r>
              <a:r>
                <a:rPr sz="1200" dirty="0">
                  <a:cs typeface="Trebuchet MS"/>
                </a:rPr>
                <a:t>be</a:t>
              </a:r>
              <a:r>
                <a:rPr sz="1200" spc="-75" dirty="0">
                  <a:cs typeface="Trebuchet MS"/>
                </a:rPr>
                <a:t> </a:t>
              </a:r>
              <a:r>
                <a:rPr sz="1200" spc="-25" dirty="0">
                  <a:cs typeface="Trebuchet MS"/>
                </a:rPr>
                <a:t>largely</a:t>
              </a:r>
              <a:r>
                <a:rPr sz="1200" spc="-65" dirty="0">
                  <a:cs typeface="Trebuchet MS"/>
                </a:rPr>
                <a:t> </a:t>
              </a:r>
              <a:r>
                <a:rPr sz="1200" spc="-10" dirty="0">
                  <a:cs typeface="Trebuchet MS"/>
                </a:rPr>
                <a:t>digital</a:t>
              </a:r>
              <a:r>
                <a:rPr sz="1200" spc="-55" dirty="0">
                  <a:cs typeface="Trebuchet MS"/>
                </a:rPr>
                <a:t> </a:t>
              </a:r>
              <a:r>
                <a:rPr sz="1200" spc="-10" dirty="0">
                  <a:cs typeface="Trebuchet MS"/>
                </a:rPr>
                <a:t>thereby </a:t>
              </a:r>
              <a:r>
                <a:rPr sz="1200" spc="-30" dirty="0">
                  <a:cs typeface="Trebuchet MS"/>
                </a:rPr>
                <a:t>eliminating </a:t>
              </a:r>
              <a:r>
                <a:rPr sz="1200" dirty="0">
                  <a:cs typeface="Trebuchet MS"/>
                </a:rPr>
                <a:t>manual</a:t>
              </a:r>
              <a:r>
                <a:rPr sz="1200" spc="-35" dirty="0">
                  <a:cs typeface="Trebuchet MS"/>
                </a:rPr>
                <a:t> </a:t>
              </a:r>
              <a:r>
                <a:rPr sz="1200" spc="-10" dirty="0">
                  <a:cs typeface="Trebuchet MS"/>
                </a:rPr>
                <a:t>tracking </a:t>
              </a:r>
              <a:r>
                <a:rPr sz="1200" spc="-35" dirty="0">
                  <a:cs typeface="Trebuchet MS"/>
                </a:rPr>
                <a:t>of</a:t>
              </a:r>
              <a:r>
                <a:rPr sz="1200" spc="-20" dirty="0">
                  <a:cs typeface="Trebuchet MS"/>
                </a:rPr>
                <a:t> </a:t>
              </a:r>
              <a:r>
                <a:rPr sz="1200" dirty="0">
                  <a:cs typeface="Trebuchet MS"/>
                </a:rPr>
                <a:t>Mails</a:t>
              </a:r>
              <a:r>
                <a:rPr sz="1200" spc="-35" dirty="0">
                  <a:cs typeface="Trebuchet MS"/>
                </a:rPr>
                <a:t> </a:t>
              </a:r>
              <a:r>
                <a:rPr sz="1200" spc="-45" dirty="0">
                  <a:cs typeface="Trebuchet MS"/>
                </a:rPr>
                <a:t>to</a:t>
              </a:r>
              <a:r>
                <a:rPr sz="1200" spc="-15" dirty="0">
                  <a:cs typeface="Trebuchet MS"/>
                </a:rPr>
                <a:t> </a:t>
              </a:r>
              <a:r>
                <a:rPr sz="1200" spc="50" dirty="0">
                  <a:cs typeface="Trebuchet MS"/>
                </a:rPr>
                <a:t>ANMI</a:t>
              </a:r>
              <a:r>
                <a:rPr sz="1200" spc="-30" dirty="0">
                  <a:cs typeface="Trebuchet MS"/>
                </a:rPr>
                <a:t> </a:t>
              </a:r>
              <a:r>
                <a:rPr sz="1200" dirty="0">
                  <a:cs typeface="Trebuchet MS"/>
                </a:rPr>
                <a:t>and</a:t>
              </a:r>
              <a:r>
                <a:rPr sz="1200" spc="-15" dirty="0">
                  <a:cs typeface="Trebuchet MS"/>
                </a:rPr>
                <a:t> </a:t>
              </a:r>
              <a:r>
                <a:rPr sz="1200" spc="-25" dirty="0">
                  <a:cs typeface="Trebuchet MS"/>
                </a:rPr>
                <a:t>BBF </a:t>
              </a:r>
              <a:r>
                <a:rPr sz="1200" spc="-20" dirty="0">
                  <a:cs typeface="Trebuchet MS"/>
                </a:rPr>
                <a:t>Insulates</a:t>
              </a:r>
              <a:r>
                <a:rPr sz="1200" spc="-45" dirty="0">
                  <a:cs typeface="Trebuchet MS"/>
                </a:rPr>
                <a:t> </a:t>
              </a:r>
              <a:r>
                <a:rPr sz="1200" dirty="0">
                  <a:cs typeface="Trebuchet MS"/>
                </a:rPr>
                <a:t>changes</a:t>
              </a:r>
              <a:r>
                <a:rPr sz="1200" spc="-45" dirty="0">
                  <a:cs typeface="Trebuchet MS"/>
                </a:rPr>
                <a:t> </a:t>
              </a:r>
              <a:r>
                <a:rPr sz="1200" spc="-50" dirty="0">
                  <a:cs typeface="Trebuchet MS"/>
                </a:rPr>
                <a:t>to</a:t>
              </a:r>
              <a:r>
                <a:rPr sz="1200" spc="-40" dirty="0">
                  <a:cs typeface="Trebuchet MS"/>
                </a:rPr>
                <a:t> </a:t>
              </a:r>
              <a:r>
                <a:rPr sz="1200" spc="-10" dirty="0">
                  <a:cs typeface="Trebuchet MS"/>
                </a:rPr>
                <a:t>backend systems</a:t>
              </a:r>
              <a:r>
                <a:rPr sz="1200" spc="-35" dirty="0">
                  <a:cs typeface="Trebuchet MS"/>
                </a:rPr>
                <a:t> </a:t>
              </a:r>
              <a:r>
                <a:rPr sz="1200" dirty="0">
                  <a:cs typeface="Trebuchet MS"/>
                </a:rPr>
                <a:t>and</a:t>
              </a:r>
              <a:r>
                <a:rPr sz="1200" spc="-35" dirty="0">
                  <a:cs typeface="Trebuchet MS"/>
                </a:rPr>
                <a:t> </a:t>
              </a:r>
              <a:r>
                <a:rPr sz="1200" spc="-25" dirty="0">
                  <a:cs typeface="Trebuchet MS"/>
                </a:rPr>
                <a:t>enabled</a:t>
              </a:r>
              <a:r>
                <a:rPr sz="1200" spc="-50" dirty="0">
                  <a:cs typeface="Trebuchet MS"/>
                </a:rPr>
                <a:t> </a:t>
              </a:r>
              <a:r>
                <a:rPr sz="1200" spc="-10" dirty="0">
                  <a:cs typeface="Trebuchet MS"/>
                </a:rPr>
                <a:t>reliable delivery.</a:t>
              </a:r>
              <a:endParaRPr sz="1200" dirty="0">
                <a:cs typeface="Trebuchet MS"/>
              </a:endParaRPr>
            </a:p>
            <a:p>
              <a:pPr marL="184785" marR="210185" indent="-172720" algn="just">
                <a:lnSpc>
                  <a:spcPct val="100000"/>
                </a:lnSpc>
                <a:spcBef>
                  <a:spcPts val="5"/>
                </a:spcBef>
                <a:buClr>
                  <a:srgbClr val="006BA5"/>
                </a:buClr>
                <a:buFont typeface="Calibri"/>
                <a:buChar char="•"/>
                <a:tabLst>
                  <a:tab pos="184785" algn="l"/>
                </a:tabLst>
              </a:pPr>
              <a:r>
                <a:rPr sz="1200" spc="-20" dirty="0">
                  <a:cs typeface="Trebuchet MS"/>
                </a:rPr>
                <a:t>Simplify</a:t>
              </a:r>
              <a:r>
                <a:rPr sz="1200" spc="-15" dirty="0">
                  <a:cs typeface="Trebuchet MS"/>
                </a:rPr>
                <a:t> </a:t>
              </a:r>
              <a:r>
                <a:rPr sz="1200" dirty="0">
                  <a:cs typeface="Trebuchet MS"/>
                </a:rPr>
                <a:t>data</a:t>
              </a:r>
              <a:r>
                <a:rPr sz="1200" spc="-15" dirty="0">
                  <a:cs typeface="Trebuchet MS"/>
                </a:rPr>
                <a:t> </a:t>
              </a:r>
              <a:r>
                <a:rPr sz="1200" spc="-50" dirty="0">
                  <a:cs typeface="Trebuchet MS"/>
                </a:rPr>
                <a:t>check</a:t>
              </a:r>
              <a:r>
                <a:rPr sz="1200" spc="-35" dirty="0">
                  <a:cs typeface="Trebuchet MS"/>
                </a:rPr>
                <a:t> </a:t>
              </a:r>
              <a:r>
                <a:rPr sz="1200" spc="-20" dirty="0">
                  <a:cs typeface="Trebuchet MS"/>
                </a:rPr>
                <a:t>within </a:t>
              </a:r>
              <a:r>
                <a:rPr sz="1200" spc="-45" dirty="0">
                  <a:cs typeface="Trebuchet MS"/>
                </a:rPr>
                <a:t>the</a:t>
              </a:r>
              <a:r>
                <a:rPr sz="1200" spc="-35" dirty="0">
                  <a:cs typeface="Trebuchet MS"/>
                </a:rPr>
                <a:t> </a:t>
              </a:r>
              <a:r>
                <a:rPr sz="1200" spc="-20" dirty="0">
                  <a:cs typeface="Trebuchet MS"/>
                </a:rPr>
                <a:t>application</a:t>
              </a:r>
              <a:r>
                <a:rPr sz="1200" spc="-30" dirty="0">
                  <a:cs typeface="Trebuchet MS"/>
                </a:rPr>
                <a:t> </a:t>
              </a:r>
              <a:r>
                <a:rPr sz="1200" spc="-10" dirty="0">
                  <a:cs typeface="Trebuchet MS"/>
                </a:rPr>
                <a:t>digitally.</a:t>
              </a:r>
              <a:endParaRPr sz="1200" dirty="0">
                <a:cs typeface="Trebuchet MS"/>
              </a:endParaRPr>
            </a:p>
            <a:p>
              <a:pPr marL="185420" indent="-172720" algn="just">
                <a:lnSpc>
                  <a:spcPct val="100000"/>
                </a:lnSpc>
                <a:buClr>
                  <a:srgbClr val="006BA5"/>
                </a:buClr>
                <a:buFont typeface="Calibri"/>
                <a:buChar char="•"/>
                <a:tabLst>
                  <a:tab pos="185420" algn="l"/>
                </a:tabLst>
              </a:pPr>
              <a:r>
                <a:rPr sz="1200" spc="-25" dirty="0">
                  <a:cs typeface="Trebuchet MS"/>
                </a:rPr>
                <a:t>Automate</a:t>
              </a:r>
              <a:r>
                <a:rPr sz="1200" spc="-35" dirty="0">
                  <a:cs typeface="Trebuchet MS"/>
                </a:rPr>
                <a:t> </a:t>
              </a:r>
              <a:r>
                <a:rPr sz="1200" spc="-50" dirty="0">
                  <a:cs typeface="Trebuchet MS"/>
                </a:rPr>
                <a:t>the</a:t>
              </a:r>
              <a:r>
                <a:rPr sz="1200" spc="-55" dirty="0">
                  <a:cs typeface="Trebuchet MS"/>
                </a:rPr>
                <a:t> </a:t>
              </a:r>
              <a:r>
                <a:rPr sz="1200" dirty="0">
                  <a:cs typeface="Trebuchet MS"/>
                </a:rPr>
                <a:t>manual</a:t>
              </a:r>
              <a:r>
                <a:rPr sz="1200" spc="-40" dirty="0">
                  <a:cs typeface="Trebuchet MS"/>
                </a:rPr>
                <a:t> </a:t>
              </a:r>
              <a:r>
                <a:rPr sz="1200" spc="-10" dirty="0">
                  <a:cs typeface="Trebuchet MS"/>
                </a:rPr>
                <a:t>check</a:t>
              </a:r>
              <a:endParaRPr sz="1200" dirty="0">
                <a:cs typeface="Trebuchet MS"/>
              </a:endParaRPr>
            </a:p>
            <a:p>
              <a:pPr marL="184785" algn="just">
                <a:lnSpc>
                  <a:spcPct val="100000"/>
                </a:lnSpc>
              </a:pPr>
              <a:r>
                <a:rPr sz="1200" spc="-10" dirty="0">
                  <a:cs typeface="Trebuchet MS"/>
                </a:rPr>
                <a:t>process.</a:t>
              </a:r>
              <a:endParaRPr sz="1200" dirty="0">
                <a:cs typeface="Trebuchet MS"/>
              </a:endParaRPr>
            </a:p>
            <a:p>
              <a:pPr marL="184785" marR="29845" indent="-172720" algn="just">
                <a:lnSpc>
                  <a:spcPct val="100000"/>
                </a:lnSpc>
                <a:buClr>
                  <a:srgbClr val="006BA5"/>
                </a:buClr>
                <a:buFont typeface="Calibri"/>
                <a:buChar char="•"/>
                <a:tabLst>
                  <a:tab pos="184785" algn="l"/>
                </a:tabLst>
              </a:pPr>
              <a:r>
                <a:rPr sz="1200" spc="-55" dirty="0">
                  <a:cs typeface="Trebuchet MS"/>
                </a:rPr>
                <a:t>Full</a:t>
              </a:r>
              <a:r>
                <a:rPr sz="1200" spc="-20" dirty="0">
                  <a:cs typeface="Trebuchet MS"/>
                </a:rPr>
                <a:t> </a:t>
              </a:r>
              <a:r>
                <a:rPr sz="1200" spc="-60" dirty="0">
                  <a:cs typeface="Trebuchet MS"/>
                </a:rPr>
                <a:t>project</a:t>
              </a:r>
              <a:r>
                <a:rPr sz="1200" spc="-40" dirty="0">
                  <a:cs typeface="Trebuchet MS"/>
                </a:rPr>
                <a:t> </a:t>
              </a:r>
              <a:r>
                <a:rPr sz="1200" spc="-60" dirty="0">
                  <a:cs typeface="Trebuchet MS"/>
                </a:rPr>
                <a:t>life</a:t>
              </a:r>
              <a:r>
                <a:rPr sz="1200" spc="-25" dirty="0">
                  <a:cs typeface="Trebuchet MS"/>
                </a:rPr>
                <a:t> </a:t>
              </a:r>
              <a:r>
                <a:rPr sz="1200" spc="-20" dirty="0">
                  <a:cs typeface="Trebuchet MS"/>
                </a:rPr>
                <a:t>cycle </a:t>
              </a:r>
              <a:r>
                <a:rPr sz="1200" spc="-35" dirty="0">
                  <a:cs typeface="Trebuchet MS"/>
                </a:rPr>
                <a:t>ownership:</a:t>
              </a:r>
              <a:r>
                <a:rPr sz="1200" spc="-5" dirty="0">
                  <a:cs typeface="Trebuchet MS"/>
                </a:rPr>
                <a:t> </a:t>
              </a:r>
              <a:r>
                <a:rPr sz="1200" spc="-25" dirty="0">
                  <a:cs typeface="Trebuchet MS"/>
                </a:rPr>
                <a:t>successful</a:t>
              </a:r>
              <a:r>
                <a:rPr sz="1200" spc="-10" dirty="0">
                  <a:cs typeface="Trebuchet MS"/>
                </a:rPr>
                <a:t> </a:t>
              </a:r>
              <a:r>
                <a:rPr sz="1200" spc="-45" dirty="0">
                  <a:cs typeface="Trebuchet MS"/>
                </a:rPr>
                <a:t>project </a:t>
              </a:r>
              <a:r>
                <a:rPr sz="1200" spc="-40" dirty="0">
                  <a:cs typeface="Trebuchet MS"/>
                </a:rPr>
                <a:t>delivery</a:t>
              </a:r>
              <a:r>
                <a:rPr sz="1200" spc="-35" dirty="0">
                  <a:cs typeface="Trebuchet MS"/>
                </a:rPr>
                <a:t> </a:t>
              </a:r>
              <a:r>
                <a:rPr sz="1200" spc="-25" dirty="0">
                  <a:cs typeface="Trebuchet MS"/>
                </a:rPr>
                <a:t>including </a:t>
              </a:r>
              <a:r>
                <a:rPr sz="1200" spc="-20" dirty="0">
                  <a:cs typeface="Trebuchet MS"/>
                </a:rPr>
                <a:t>full </a:t>
              </a:r>
              <a:r>
                <a:rPr sz="1200" spc="-35" dirty="0">
                  <a:cs typeface="Trebuchet MS"/>
                </a:rPr>
                <a:t>implementation</a:t>
              </a:r>
              <a:r>
                <a:rPr sz="1200" spc="20" dirty="0">
                  <a:cs typeface="Trebuchet MS"/>
                </a:rPr>
                <a:t> </a:t>
              </a:r>
              <a:r>
                <a:rPr sz="1200" spc="-20" dirty="0">
                  <a:cs typeface="Trebuchet MS"/>
                </a:rPr>
                <a:t>from </a:t>
              </a:r>
              <a:r>
                <a:rPr sz="1200" spc="-35" dirty="0">
                  <a:cs typeface="Trebuchet MS"/>
                </a:rPr>
                <a:t>initiation </a:t>
              </a:r>
              <a:r>
                <a:rPr sz="1200" spc="-45" dirty="0">
                  <a:cs typeface="Trebuchet MS"/>
                </a:rPr>
                <a:t>to</a:t>
              </a:r>
              <a:r>
                <a:rPr sz="1200" spc="-35" dirty="0">
                  <a:cs typeface="Trebuchet MS"/>
                </a:rPr>
                <a:t> </a:t>
              </a:r>
              <a:r>
                <a:rPr sz="1200" spc="-30" dirty="0">
                  <a:cs typeface="Trebuchet MS"/>
                </a:rPr>
                <a:t>deployment</a:t>
              </a:r>
              <a:r>
                <a:rPr sz="1200" spc="-5" dirty="0">
                  <a:cs typeface="Trebuchet MS"/>
                </a:rPr>
                <a:t> </a:t>
              </a:r>
              <a:r>
                <a:rPr sz="1200" spc="-25" dirty="0">
                  <a:cs typeface="Trebuchet MS"/>
                </a:rPr>
                <a:t>for </a:t>
              </a:r>
              <a:r>
                <a:rPr sz="1200" spc="-30" dirty="0">
                  <a:cs typeface="Trebuchet MS"/>
                </a:rPr>
                <a:t>one</a:t>
              </a:r>
              <a:r>
                <a:rPr sz="1200" spc="-40" dirty="0">
                  <a:cs typeface="Trebuchet MS"/>
                </a:rPr>
                <a:t> </a:t>
              </a:r>
              <a:r>
                <a:rPr sz="1200" spc="-45" dirty="0">
                  <a:cs typeface="Trebuchet MS"/>
                </a:rPr>
                <a:t>major</a:t>
              </a:r>
              <a:r>
                <a:rPr sz="1200" spc="-30" dirty="0">
                  <a:cs typeface="Trebuchet MS"/>
                </a:rPr>
                <a:t> </a:t>
              </a:r>
              <a:r>
                <a:rPr sz="1200" spc="-45" dirty="0">
                  <a:cs typeface="Trebuchet MS"/>
                </a:rPr>
                <a:t>or</a:t>
              </a:r>
              <a:r>
                <a:rPr sz="1200" spc="-35" dirty="0">
                  <a:cs typeface="Trebuchet MS"/>
                </a:rPr>
                <a:t> </a:t>
              </a:r>
              <a:r>
                <a:rPr sz="1200" spc="-30" dirty="0">
                  <a:cs typeface="Trebuchet MS"/>
                </a:rPr>
                <a:t>several</a:t>
              </a:r>
              <a:r>
                <a:rPr sz="1200" spc="-40" dirty="0">
                  <a:cs typeface="Trebuchet MS"/>
                </a:rPr>
                <a:t> </a:t>
              </a:r>
              <a:r>
                <a:rPr sz="1200" spc="-20" dirty="0">
                  <a:cs typeface="Trebuchet MS"/>
                </a:rPr>
                <a:t>minor </a:t>
              </a:r>
              <a:r>
                <a:rPr sz="1200" spc="-35" dirty="0">
                  <a:cs typeface="Trebuchet MS"/>
                </a:rPr>
                <a:t>initiatives</a:t>
              </a:r>
              <a:r>
                <a:rPr sz="1200" spc="15" dirty="0">
                  <a:cs typeface="Trebuchet MS"/>
                </a:rPr>
                <a:t> </a:t>
              </a:r>
              <a:r>
                <a:rPr sz="1200" spc="-10" dirty="0">
                  <a:cs typeface="Trebuchet MS"/>
                </a:rPr>
                <a:t>simultaneously.</a:t>
              </a:r>
              <a:endParaRPr sz="1200" dirty="0">
                <a:cs typeface="Trebuchet MS"/>
              </a:endParaRPr>
            </a:p>
          </p:txBody>
        </p:sp>
        <p:grpSp>
          <p:nvGrpSpPr>
            <p:cNvPr id="2048" name="object 40">
              <a:extLst>
                <a:ext uri="{FF2B5EF4-FFF2-40B4-BE49-F238E27FC236}">
                  <a16:creationId xmlns:a16="http://schemas.microsoft.com/office/drawing/2014/main" id="{89BDE6CA-0B4D-2E68-B355-65727662EE5E}"/>
                </a:ext>
              </a:extLst>
            </p:cNvPr>
            <p:cNvGrpSpPr/>
            <p:nvPr/>
          </p:nvGrpSpPr>
          <p:grpSpPr>
            <a:xfrm>
              <a:off x="8382000" y="44384"/>
              <a:ext cx="3407663" cy="1485710"/>
              <a:chOff x="8382000" y="44384"/>
              <a:chExt cx="3407663" cy="1485710"/>
            </a:xfrm>
          </p:grpSpPr>
          <p:pic>
            <p:nvPicPr>
              <p:cNvPr id="2049" name="object 41">
                <a:extLst>
                  <a:ext uri="{FF2B5EF4-FFF2-40B4-BE49-F238E27FC236}">
                    <a16:creationId xmlns:a16="http://schemas.microsoft.com/office/drawing/2014/main" id="{0DBDE575-AB20-859B-D985-EA1B1E684478}"/>
                  </a:ext>
                </a:extLst>
              </p:cNvPr>
              <p:cNvPicPr/>
              <p:nvPr/>
            </p:nvPicPr>
            <p:blipFill>
              <a:blip r:embed="rId21" cstate="print"/>
              <a:stretch>
                <a:fillRect/>
              </a:stretch>
            </p:blipFill>
            <p:spPr>
              <a:xfrm>
                <a:off x="10728960" y="995171"/>
                <a:ext cx="900683" cy="499872"/>
              </a:xfrm>
              <a:prstGeom prst="rect">
                <a:avLst/>
              </a:prstGeom>
            </p:spPr>
          </p:pic>
          <p:pic>
            <p:nvPicPr>
              <p:cNvPr id="2050" name="object 42">
                <a:extLst>
                  <a:ext uri="{FF2B5EF4-FFF2-40B4-BE49-F238E27FC236}">
                    <a16:creationId xmlns:a16="http://schemas.microsoft.com/office/drawing/2014/main" id="{71768288-DC60-6229-27AA-0A3DC58AC408}"/>
                  </a:ext>
                </a:extLst>
              </p:cNvPr>
              <p:cNvPicPr/>
              <p:nvPr/>
            </p:nvPicPr>
            <p:blipFill>
              <a:blip r:embed="rId22" cstate="print"/>
              <a:stretch>
                <a:fillRect/>
              </a:stretch>
            </p:blipFill>
            <p:spPr>
              <a:xfrm>
                <a:off x="9494519" y="166115"/>
                <a:ext cx="1949196" cy="336803"/>
              </a:xfrm>
              <a:prstGeom prst="rect">
                <a:avLst/>
              </a:prstGeom>
            </p:spPr>
          </p:pic>
          <p:pic>
            <p:nvPicPr>
              <p:cNvPr id="2051" name="object 43">
                <a:extLst>
                  <a:ext uri="{FF2B5EF4-FFF2-40B4-BE49-F238E27FC236}">
                    <a16:creationId xmlns:a16="http://schemas.microsoft.com/office/drawing/2014/main" id="{D4ED5589-07D1-0F37-BFEA-C1A27B83B90D}"/>
                  </a:ext>
                </a:extLst>
              </p:cNvPr>
              <p:cNvPicPr/>
              <p:nvPr/>
            </p:nvPicPr>
            <p:blipFill>
              <a:blip r:embed="rId23" cstate="print"/>
              <a:stretch>
                <a:fillRect/>
              </a:stretch>
            </p:blipFill>
            <p:spPr>
              <a:xfrm>
                <a:off x="8382000" y="1078991"/>
                <a:ext cx="1566672" cy="451103"/>
              </a:xfrm>
              <a:prstGeom prst="rect">
                <a:avLst/>
              </a:prstGeom>
            </p:spPr>
          </p:pic>
          <p:pic>
            <p:nvPicPr>
              <p:cNvPr id="2052" name="object 44">
                <a:extLst>
                  <a:ext uri="{FF2B5EF4-FFF2-40B4-BE49-F238E27FC236}">
                    <a16:creationId xmlns:a16="http://schemas.microsoft.com/office/drawing/2014/main" id="{B7E3445D-035E-C895-150A-97837378BA55}"/>
                  </a:ext>
                </a:extLst>
              </p:cNvPr>
              <p:cNvPicPr/>
              <p:nvPr/>
            </p:nvPicPr>
            <p:blipFill>
              <a:blip r:embed="rId24" cstate="print"/>
              <a:stretch>
                <a:fillRect/>
              </a:stretch>
            </p:blipFill>
            <p:spPr>
              <a:xfrm>
                <a:off x="10742676" y="550163"/>
                <a:ext cx="1046987" cy="438912"/>
              </a:xfrm>
              <a:prstGeom prst="rect">
                <a:avLst/>
              </a:prstGeom>
            </p:spPr>
          </p:pic>
          <p:pic>
            <p:nvPicPr>
              <p:cNvPr id="2053" name="object 45">
                <a:extLst>
                  <a:ext uri="{FF2B5EF4-FFF2-40B4-BE49-F238E27FC236}">
                    <a16:creationId xmlns:a16="http://schemas.microsoft.com/office/drawing/2014/main" id="{51D98E2D-7DC8-9B29-ADA1-525DA3DCC6CA}"/>
                  </a:ext>
                </a:extLst>
              </p:cNvPr>
              <p:cNvPicPr/>
              <p:nvPr/>
            </p:nvPicPr>
            <p:blipFill>
              <a:blip r:embed="rId25" cstate="print"/>
              <a:stretch>
                <a:fillRect/>
              </a:stretch>
            </p:blipFill>
            <p:spPr>
              <a:xfrm>
                <a:off x="8827008" y="44384"/>
                <a:ext cx="676654" cy="669925"/>
              </a:xfrm>
              <a:prstGeom prst="rect">
                <a:avLst/>
              </a:prstGeom>
            </p:spPr>
          </p:pic>
          <p:pic>
            <p:nvPicPr>
              <p:cNvPr id="2054" name="object 46">
                <a:extLst>
                  <a:ext uri="{FF2B5EF4-FFF2-40B4-BE49-F238E27FC236}">
                    <a16:creationId xmlns:a16="http://schemas.microsoft.com/office/drawing/2014/main" id="{14CB7542-4795-C187-4877-4AAEC6420BC5}"/>
                  </a:ext>
                </a:extLst>
              </p:cNvPr>
              <p:cNvPicPr/>
              <p:nvPr/>
            </p:nvPicPr>
            <p:blipFill>
              <a:blip r:embed="rId26" cstate="print"/>
              <a:stretch>
                <a:fillRect/>
              </a:stretch>
            </p:blipFill>
            <p:spPr>
              <a:xfrm>
                <a:off x="9744455" y="640080"/>
                <a:ext cx="911351" cy="580644"/>
              </a:xfrm>
              <a:prstGeom prst="rect">
                <a:avLst/>
              </a:prstGeom>
            </p:spPr>
          </p:pic>
        </p:grpSp>
      </p:grpSp>
      <p:sp>
        <p:nvSpPr>
          <p:cNvPr id="2" name="Footer Placeholder 2">
            <a:extLst>
              <a:ext uri="{FF2B5EF4-FFF2-40B4-BE49-F238E27FC236}">
                <a16:creationId xmlns:a16="http://schemas.microsoft.com/office/drawing/2014/main" id="{E8FB14BE-5F9A-6D2C-C20F-EBF4A5918BC0}"/>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3918891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3B030-F9EA-ADCD-9714-E2C4F00DAF90}"/>
            </a:ext>
          </a:extLst>
        </p:cNvPr>
        <p:cNvGrpSpPr/>
        <p:nvPr/>
      </p:nvGrpSpPr>
      <p:grpSpPr>
        <a:xfrm>
          <a:off x="0" y="0"/>
          <a:ext cx="0" cy="0"/>
          <a:chOff x="0" y="0"/>
          <a:chExt cx="0" cy="0"/>
        </a:xfrm>
      </p:grpSpPr>
      <p:pic>
        <p:nvPicPr>
          <p:cNvPr id="2056" name="Picture 8" descr="This may contain: two people standing next to a clipboard with checklist on it">
            <a:extLst>
              <a:ext uri="{FF2B5EF4-FFF2-40B4-BE49-F238E27FC236}">
                <a16:creationId xmlns:a16="http://schemas.microsoft.com/office/drawing/2014/main" id="{47EBD214-4F31-3B96-B187-238A8ADD6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4" y="3926838"/>
            <a:ext cx="6907553" cy="6055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a:extLst>
              <a:ext uri="{FF2B5EF4-FFF2-40B4-BE49-F238E27FC236}">
                <a16:creationId xmlns:a16="http://schemas.microsoft.com/office/drawing/2014/main" id="{2DF67051-3FA7-156C-1F3A-546DBE7AB10F}"/>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D28E4B6C-F0AD-9020-C3F6-676DCFFA0014}"/>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CB241856-6C01-3B1A-AF53-191375814D07}"/>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81D8BA32-8BBE-0F6A-DF05-6E21BE5FAF18}"/>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4">
              <a:alphaModFix amt="9999"/>
              <a:duotone>
                <a:schemeClr val="accent5">
                  <a:shade val="45000"/>
                  <a:satMod val="135000"/>
                </a:schemeClr>
                <a:prstClr val="white"/>
              </a:duotone>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4E711506-37A3-72A1-F66B-8520F6BAFAE5}"/>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73957905-D035-429A-AC61-8F043A6A2A7B}"/>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E3FAACEC-095E-610F-DC2C-5FFFFB3F899A}"/>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91D1A3B1-89F2-97A6-4DD1-B54B510A3367}"/>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10">
              <a:duotone>
                <a:schemeClr val="accent1">
                  <a:shade val="45000"/>
                  <a:satMod val="135000"/>
                </a:schemeClr>
                <a:prstClr val="white"/>
              </a:duotone>
              <a:extLst>
                <a:ext uri="{96DAC541-7B7A-43D3-8B79-37D633B846F1}">
                  <asvg:svgBlip xmlns:asvg="http://schemas.microsoft.com/office/drawing/2016/SVG/main" r:embed="rId11"/>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B58A1B07-A4C7-0880-F771-B535DD99DABA}"/>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CAF6E1A5-2187-5BAA-0A96-C6CA38CD598B}"/>
              </a:ext>
            </a:extLst>
          </p:cNvPr>
          <p:cNvSpPr txBox="1"/>
          <p:nvPr/>
        </p:nvSpPr>
        <p:spPr>
          <a:xfrm>
            <a:off x="968566" y="949424"/>
            <a:ext cx="16350864" cy="872034"/>
          </a:xfrm>
          <a:prstGeom prst="rect">
            <a:avLst/>
          </a:prstGeom>
        </p:spPr>
        <p:txBody>
          <a:bodyPr wrap="square" lIns="0" tIns="0" rIns="0" bIns="0" rtlCol="0" anchor="t">
            <a:spAutoFit/>
          </a:bodyPr>
          <a:lstStyle/>
          <a:p>
            <a:pPr algn="ctr">
              <a:lnSpc>
                <a:spcPts val="6847"/>
              </a:lnSpc>
            </a:pPr>
            <a:r>
              <a:rPr lang="nn-NO" sz="6399" b="1" dirty="0">
                <a:solidFill>
                  <a:srgbClr val="FFFFFF"/>
                </a:solidFill>
                <a:latin typeface="Roboto" panose="02000000000000000000" pitchFamily="2" charset="0"/>
                <a:ea typeface="Roboto" panose="02000000000000000000" pitchFamily="2" charset="0"/>
                <a:cs typeface="TT Norms Bold"/>
                <a:sym typeface="TT Norms Bold"/>
              </a:rPr>
              <a:t>Loan Origination System Development</a:t>
            </a:r>
            <a:endParaRPr lang="en-US" sz="6399" b="1" dirty="0">
              <a:solidFill>
                <a:srgbClr val="FFFFFF"/>
              </a:solidFill>
              <a:latin typeface="Roboto" panose="02000000000000000000" pitchFamily="2" charset="0"/>
              <a:ea typeface="Roboto" panose="02000000000000000000" pitchFamily="2" charset="0"/>
              <a:cs typeface="TT Norms Bold"/>
              <a:sym typeface="TT Norms Bold"/>
            </a:endParaRPr>
          </a:p>
        </p:txBody>
      </p:sp>
      <p:sp>
        <p:nvSpPr>
          <p:cNvPr id="42" name="Freeform 42">
            <a:extLst>
              <a:ext uri="{FF2B5EF4-FFF2-40B4-BE49-F238E27FC236}">
                <a16:creationId xmlns:a16="http://schemas.microsoft.com/office/drawing/2014/main" id="{33CCB9C4-7B43-AA15-C543-286A2CD0B051}"/>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grpSp>
        <p:nvGrpSpPr>
          <p:cNvPr id="2" name="Group 1">
            <a:extLst>
              <a:ext uri="{FF2B5EF4-FFF2-40B4-BE49-F238E27FC236}">
                <a16:creationId xmlns:a16="http://schemas.microsoft.com/office/drawing/2014/main" id="{4847D60E-B09A-2D79-5E34-137538A69C5A}"/>
              </a:ext>
            </a:extLst>
          </p:cNvPr>
          <p:cNvGrpSpPr/>
          <p:nvPr/>
        </p:nvGrpSpPr>
        <p:grpSpPr>
          <a:xfrm>
            <a:off x="6818376" y="3058977"/>
            <a:ext cx="11469624" cy="6792595"/>
            <a:chOff x="720851" y="65530"/>
            <a:chExt cx="11469624" cy="6792595"/>
          </a:xfrm>
        </p:grpSpPr>
        <p:grpSp>
          <p:nvGrpSpPr>
            <p:cNvPr id="8" name="object 2">
              <a:extLst>
                <a:ext uri="{FF2B5EF4-FFF2-40B4-BE49-F238E27FC236}">
                  <a16:creationId xmlns:a16="http://schemas.microsoft.com/office/drawing/2014/main" id="{000BADAA-1BC7-6676-08C1-BCC84EC2DD65}"/>
                </a:ext>
              </a:extLst>
            </p:cNvPr>
            <p:cNvGrpSpPr/>
            <p:nvPr/>
          </p:nvGrpSpPr>
          <p:grpSpPr>
            <a:xfrm>
              <a:off x="9035795" y="65530"/>
              <a:ext cx="3154680" cy="6792595"/>
              <a:chOff x="9035795" y="65530"/>
              <a:chExt cx="3154680" cy="6792595"/>
            </a:xfrm>
          </p:grpSpPr>
          <p:pic>
            <p:nvPicPr>
              <p:cNvPr id="43" name="object 3">
                <a:extLst>
                  <a:ext uri="{FF2B5EF4-FFF2-40B4-BE49-F238E27FC236}">
                    <a16:creationId xmlns:a16="http://schemas.microsoft.com/office/drawing/2014/main" id="{5C1096A1-BF0D-040D-B692-BA8F67E7F4D6}"/>
                  </a:ext>
                </a:extLst>
              </p:cNvPr>
              <p:cNvPicPr/>
              <p:nvPr/>
            </p:nvPicPr>
            <p:blipFill>
              <a:blip r:embed="rId14" cstate="print"/>
              <a:stretch>
                <a:fillRect/>
              </a:stretch>
            </p:blipFill>
            <p:spPr>
              <a:xfrm>
                <a:off x="10501883" y="6312406"/>
                <a:ext cx="851916" cy="435863"/>
              </a:xfrm>
              <a:prstGeom prst="rect">
                <a:avLst/>
              </a:prstGeom>
            </p:spPr>
          </p:pic>
          <p:sp>
            <p:nvSpPr>
              <p:cNvPr id="44" name="object 4">
                <a:extLst>
                  <a:ext uri="{FF2B5EF4-FFF2-40B4-BE49-F238E27FC236}">
                    <a16:creationId xmlns:a16="http://schemas.microsoft.com/office/drawing/2014/main" id="{77DD3EB3-8FE6-526B-8C84-2DDC306FA54A}"/>
                  </a:ext>
                </a:extLst>
              </p:cNvPr>
              <p:cNvSpPr/>
              <p:nvPr/>
            </p:nvSpPr>
            <p:spPr>
              <a:xfrm>
                <a:off x="10360151" y="6184391"/>
                <a:ext cx="1160145" cy="673735"/>
              </a:xfrm>
              <a:custGeom>
                <a:avLst/>
                <a:gdLst/>
                <a:ahLst/>
                <a:cxnLst/>
                <a:rect l="l" t="t" r="r" b="b"/>
                <a:pathLst>
                  <a:path w="1160145" h="673734">
                    <a:moveTo>
                      <a:pt x="1159763" y="0"/>
                    </a:moveTo>
                    <a:lnTo>
                      <a:pt x="0" y="0"/>
                    </a:lnTo>
                    <a:lnTo>
                      <a:pt x="0" y="673608"/>
                    </a:lnTo>
                    <a:lnTo>
                      <a:pt x="1159763" y="673608"/>
                    </a:lnTo>
                    <a:lnTo>
                      <a:pt x="1159763" y="0"/>
                    </a:lnTo>
                    <a:close/>
                  </a:path>
                </a:pathLst>
              </a:custGeom>
              <a:solidFill>
                <a:srgbClr val="FFFFFF"/>
              </a:solidFill>
            </p:spPr>
            <p:txBody>
              <a:bodyPr wrap="square" lIns="0" tIns="0" rIns="0" bIns="0" rtlCol="0"/>
              <a:lstStyle/>
              <a:p>
                <a:endParaRPr/>
              </a:p>
            </p:txBody>
          </p:sp>
          <p:pic>
            <p:nvPicPr>
              <p:cNvPr id="45" name="object 5">
                <a:extLst>
                  <a:ext uri="{FF2B5EF4-FFF2-40B4-BE49-F238E27FC236}">
                    <a16:creationId xmlns:a16="http://schemas.microsoft.com/office/drawing/2014/main" id="{5F680927-75F0-9CEC-A707-9F89CA9F7AE2}"/>
                  </a:ext>
                </a:extLst>
              </p:cNvPr>
              <p:cNvPicPr/>
              <p:nvPr/>
            </p:nvPicPr>
            <p:blipFill>
              <a:blip r:embed="rId15" cstate="print"/>
              <a:stretch>
                <a:fillRect/>
              </a:stretch>
            </p:blipFill>
            <p:spPr>
              <a:xfrm>
                <a:off x="9165335" y="65530"/>
                <a:ext cx="3025139" cy="6726934"/>
              </a:xfrm>
              <a:prstGeom prst="rect">
                <a:avLst/>
              </a:prstGeom>
            </p:spPr>
          </p:pic>
          <p:pic>
            <p:nvPicPr>
              <p:cNvPr id="46" name="object 6">
                <a:extLst>
                  <a:ext uri="{FF2B5EF4-FFF2-40B4-BE49-F238E27FC236}">
                    <a16:creationId xmlns:a16="http://schemas.microsoft.com/office/drawing/2014/main" id="{89D72A77-8146-751A-F48F-4F87F9816329}"/>
                  </a:ext>
                </a:extLst>
              </p:cNvPr>
              <p:cNvPicPr/>
              <p:nvPr/>
            </p:nvPicPr>
            <p:blipFill>
              <a:blip r:embed="rId16" cstate="print"/>
              <a:stretch>
                <a:fillRect/>
              </a:stretch>
            </p:blipFill>
            <p:spPr>
              <a:xfrm>
                <a:off x="9035795" y="1623059"/>
                <a:ext cx="2649474" cy="4912614"/>
              </a:xfrm>
              <a:prstGeom prst="rect">
                <a:avLst/>
              </a:prstGeom>
            </p:spPr>
          </p:pic>
          <p:sp>
            <p:nvSpPr>
              <p:cNvPr id="47" name="object 7">
                <a:extLst>
                  <a:ext uri="{FF2B5EF4-FFF2-40B4-BE49-F238E27FC236}">
                    <a16:creationId xmlns:a16="http://schemas.microsoft.com/office/drawing/2014/main" id="{5D523F02-42D2-CA34-45AF-ACFD9E4A927E}"/>
                  </a:ext>
                </a:extLst>
              </p:cNvPr>
              <p:cNvSpPr/>
              <p:nvPr/>
            </p:nvSpPr>
            <p:spPr>
              <a:xfrm>
                <a:off x="9165335" y="1773935"/>
                <a:ext cx="2397760" cy="4617720"/>
              </a:xfrm>
              <a:custGeom>
                <a:avLst/>
                <a:gdLst/>
                <a:ahLst/>
                <a:cxnLst/>
                <a:rect l="l" t="t" r="r" b="b"/>
                <a:pathLst>
                  <a:path w="2397759" h="4617720">
                    <a:moveTo>
                      <a:pt x="2340229" y="0"/>
                    </a:moveTo>
                    <a:lnTo>
                      <a:pt x="57023" y="0"/>
                    </a:lnTo>
                    <a:lnTo>
                      <a:pt x="34825" y="4480"/>
                    </a:lnTo>
                    <a:lnTo>
                      <a:pt x="16700" y="16700"/>
                    </a:lnTo>
                    <a:lnTo>
                      <a:pt x="4480" y="34825"/>
                    </a:lnTo>
                    <a:lnTo>
                      <a:pt x="0" y="57023"/>
                    </a:lnTo>
                    <a:lnTo>
                      <a:pt x="0" y="4560633"/>
                    </a:lnTo>
                    <a:lnTo>
                      <a:pt x="4480" y="4582856"/>
                    </a:lnTo>
                    <a:lnTo>
                      <a:pt x="16700" y="4601002"/>
                    </a:lnTo>
                    <a:lnTo>
                      <a:pt x="34825" y="4613234"/>
                    </a:lnTo>
                    <a:lnTo>
                      <a:pt x="57023"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48" name="object 8">
                <a:extLst>
                  <a:ext uri="{FF2B5EF4-FFF2-40B4-BE49-F238E27FC236}">
                    <a16:creationId xmlns:a16="http://schemas.microsoft.com/office/drawing/2014/main" id="{F927A9FC-B579-AADC-BFEA-1F3938D28D8A}"/>
                  </a:ext>
                </a:extLst>
              </p:cNvPr>
              <p:cNvSpPr/>
              <p:nvPr/>
            </p:nvSpPr>
            <p:spPr>
              <a:xfrm>
                <a:off x="9570720" y="1655063"/>
                <a:ext cx="1586865" cy="120650"/>
              </a:xfrm>
              <a:custGeom>
                <a:avLst/>
                <a:gdLst/>
                <a:ahLst/>
                <a:cxnLst/>
                <a:rect l="l" t="t" r="r" b="b"/>
                <a:pathLst>
                  <a:path w="1586865" h="120650">
                    <a:moveTo>
                      <a:pt x="161544" y="120396"/>
                    </a:moveTo>
                    <a:lnTo>
                      <a:pt x="80772" y="0"/>
                    </a:lnTo>
                    <a:lnTo>
                      <a:pt x="0" y="120396"/>
                    </a:lnTo>
                    <a:lnTo>
                      <a:pt x="161544" y="120396"/>
                    </a:lnTo>
                    <a:close/>
                  </a:path>
                  <a:path w="1586865"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49" name="object 9">
                <a:extLst>
                  <a:ext uri="{FF2B5EF4-FFF2-40B4-BE49-F238E27FC236}">
                    <a16:creationId xmlns:a16="http://schemas.microsoft.com/office/drawing/2014/main" id="{A49D7CFE-6903-1223-6A6C-219C3AD9D26D}"/>
                  </a:ext>
                </a:extLst>
              </p:cNvPr>
              <p:cNvSpPr/>
              <p:nvPr/>
            </p:nvSpPr>
            <p:spPr>
              <a:xfrm>
                <a:off x="9654442" y="1655051"/>
                <a:ext cx="1422400" cy="669290"/>
              </a:xfrm>
              <a:custGeom>
                <a:avLst/>
                <a:gdLst/>
                <a:ahLst/>
                <a:cxnLst/>
                <a:rect l="l" t="t" r="r" b="b"/>
                <a:pathLst>
                  <a:path w="1422400" h="669289">
                    <a:moveTo>
                      <a:pt x="1421985" y="0"/>
                    </a:moveTo>
                    <a:lnTo>
                      <a:pt x="0" y="0"/>
                    </a:lnTo>
                    <a:lnTo>
                      <a:pt x="376722" y="668715"/>
                    </a:lnTo>
                    <a:lnTo>
                      <a:pt x="1042320" y="668715"/>
                    </a:lnTo>
                    <a:lnTo>
                      <a:pt x="1421985" y="5303"/>
                    </a:lnTo>
                    <a:lnTo>
                      <a:pt x="1421985" y="0"/>
                    </a:lnTo>
                    <a:close/>
                  </a:path>
                </a:pathLst>
              </a:custGeom>
              <a:solidFill>
                <a:srgbClr val="006CA5"/>
              </a:solidFill>
            </p:spPr>
            <p:txBody>
              <a:bodyPr wrap="square" lIns="0" tIns="0" rIns="0" bIns="0" rtlCol="0"/>
              <a:lstStyle/>
              <a:p>
                <a:endParaRPr/>
              </a:p>
            </p:txBody>
          </p:sp>
          <p:sp>
            <p:nvSpPr>
              <p:cNvPr id="50" name="object 10">
                <a:extLst>
                  <a:ext uri="{FF2B5EF4-FFF2-40B4-BE49-F238E27FC236}">
                    <a16:creationId xmlns:a16="http://schemas.microsoft.com/office/drawing/2014/main" id="{F728F390-4A25-97E3-2B66-5913FB47F527}"/>
                  </a:ext>
                </a:extLst>
              </p:cNvPr>
              <p:cNvSpPr/>
              <p:nvPr/>
            </p:nvSpPr>
            <p:spPr>
              <a:xfrm>
                <a:off x="10143743" y="2014916"/>
                <a:ext cx="447040" cy="243204"/>
              </a:xfrm>
              <a:custGeom>
                <a:avLst/>
                <a:gdLst/>
                <a:ahLst/>
                <a:cxnLst/>
                <a:rect l="l" t="t" r="r" b="b"/>
                <a:pathLst>
                  <a:path w="447040" h="243205">
                    <a:moveTo>
                      <a:pt x="160005" y="212679"/>
                    </a:moveTo>
                    <a:lnTo>
                      <a:pt x="77688" y="212679"/>
                    </a:lnTo>
                    <a:lnTo>
                      <a:pt x="205593" y="239521"/>
                    </a:lnTo>
                    <a:lnTo>
                      <a:pt x="240395" y="242861"/>
                    </a:lnTo>
                    <a:lnTo>
                      <a:pt x="274398" y="237587"/>
                    </a:lnTo>
                    <a:lnTo>
                      <a:pt x="301774" y="225972"/>
                    </a:lnTo>
                    <a:lnTo>
                      <a:pt x="239700" y="225972"/>
                    </a:lnTo>
                    <a:lnTo>
                      <a:pt x="208433" y="223004"/>
                    </a:lnTo>
                    <a:lnTo>
                      <a:pt x="160005" y="212679"/>
                    </a:lnTo>
                    <a:close/>
                  </a:path>
                  <a:path w="447040" h="243205">
                    <a:moveTo>
                      <a:pt x="73898" y="0"/>
                    </a:moveTo>
                    <a:lnTo>
                      <a:pt x="2842" y="0"/>
                    </a:lnTo>
                    <a:lnTo>
                      <a:pt x="0" y="3105"/>
                    </a:lnTo>
                    <a:lnTo>
                      <a:pt x="0" y="234360"/>
                    </a:lnTo>
                    <a:lnTo>
                      <a:pt x="2843" y="238490"/>
                    </a:lnTo>
                    <a:lnTo>
                      <a:pt x="73900" y="238490"/>
                    </a:lnTo>
                    <a:lnTo>
                      <a:pt x="77688" y="234360"/>
                    </a:lnTo>
                    <a:lnTo>
                      <a:pt x="77688" y="221971"/>
                    </a:lnTo>
                    <a:lnTo>
                      <a:pt x="15158" y="221971"/>
                    </a:lnTo>
                    <a:lnTo>
                      <a:pt x="15158" y="16529"/>
                    </a:lnTo>
                    <a:lnTo>
                      <a:pt x="77688" y="16529"/>
                    </a:lnTo>
                    <a:lnTo>
                      <a:pt x="77688" y="3105"/>
                    </a:lnTo>
                    <a:lnTo>
                      <a:pt x="73898" y="0"/>
                    </a:lnTo>
                    <a:close/>
                  </a:path>
                  <a:path w="447040" h="243205">
                    <a:moveTo>
                      <a:pt x="439125" y="56531"/>
                    </a:moveTo>
                    <a:lnTo>
                      <a:pt x="410945" y="56531"/>
                    </a:lnTo>
                    <a:lnTo>
                      <a:pt x="418793" y="59045"/>
                    </a:lnTo>
                    <a:lnTo>
                      <a:pt x="425399" y="65041"/>
                    </a:lnTo>
                    <a:lnTo>
                      <a:pt x="429496" y="73402"/>
                    </a:lnTo>
                    <a:lnTo>
                      <a:pt x="430287" y="80539"/>
                    </a:lnTo>
                    <a:lnTo>
                      <a:pt x="430401" y="81570"/>
                    </a:lnTo>
                    <a:lnTo>
                      <a:pt x="430487" y="82341"/>
                    </a:lnTo>
                    <a:lnTo>
                      <a:pt x="324968" y="189967"/>
                    </a:lnTo>
                    <a:lnTo>
                      <a:pt x="270255" y="221197"/>
                    </a:lnTo>
                    <a:lnTo>
                      <a:pt x="239700" y="225972"/>
                    </a:lnTo>
                    <a:lnTo>
                      <a:pt x="301774" y="225972"/>
                    </a:lnTo>
                    <a:lnTo>
                      <a:pt x="335394" y="202356"/>
                    </a:lnTo>
                    <a:lnTo>
                      <a:pt x="433918" y="111505"/>
                    </a:lnTo>
                    <a:lnTo>
                      <a:pt x="446470" y="83374"/>
                    </a:lnTo>
                    <a:lnTo>
                      <a:pt x="444841" y="67952"/>
                    </a:lnTo>
                    <a:lnTo>
                      <a:pt x="439125" y="56531"/>
                    </a:lnTo>
                    <a:close/>
                  </a:path>
                  <a:path w="447040" h="243205">
                    <a:moveTo>
                      <a:pt x="77688" y="16529"/>
                    </a:moveTo>
                    <a:lnTo>
                      <a:pt x="61582" y="16529"/>
                    </a:lnTo>
                    <a:lnTo>
                      <a:pt x="61582" y="221971"/>
                    </a:lnTo>
                    <a:lnTo>
                      <a:pt x="77688" y="221971"/>
                    </a:lnTo>
                    <a:lnTo>
                      <a:pt x="77688" y="212679"/>
                    </a:lnTo>
                    <a:lnTo>
                      <a:pt x="160005" y="212679"/>
                    </a:lnTo>
                    <a:lnTo>
                      <a:pt x="77688" y="195129"/>
                    </a:lnTo>
                    <a:lnTo>
                      <a:pt x="77688" y="59889"/>
                    </a:lnTo>
                    <a:lnTo>
                      <a:pt x="86555" y="54486"/>
                    </a:lnTo>
                    <a:lnTo>
                      <a:pt x="96045" y="50725"/>
                    </a:lnTo>
                    <a:lnTo>
                      <a:pt x="106067" y="48707"/>
                    </a:lnTo>
                    <a:lnTo>
                      <a:pt x="116532" y="48527"/>
                    </a:lnTo>
                    <a:lnTo>
                      <a:pt x="158057" y="48527"/>
                    </a:lnTo>
                    <a:lnTo>
                      <a:pt x="149100" y="41948"/>
                    </a:lnTo>
                    <a:lnTo>
                      <a:pt x="145285" y="40270"/>
                    </a:lnTo>
                    <a:lnTo>
                      <a:pt x="77688" y="40270"/>
                    </a:lnTo>
                    <a:lnTo>
                      <a:pt x="77688" y="16529"/>
                    </a:lnTo>
                    <a:close/>
                  </a:path>
                  <a:path w="447040" h="243205">
                    <a:moveTo>
                      <a:pt x="158057" y="48527"/>
                    </a:moveTo>
                    <a:lnTo>
                      <a:pt x="116532" y="48527"/>
                    </a:lnTo>
                    <a:lnTo>
                      <a:pt x="126882" y="50446"/>
                    </a:lnTo>
                    <a:lnTo>
                      <a:pt x="138917" y="55366"/>
                    </a:lnTo>
                    <a:lnTo>
                      <a:pt x="151840" y="64351"/>
                    </a:lnTo>
                    <a:lnTo>
                      <a:pt x="164889" y="78549"/>
                    </a:lnTo>
                    <a:lnTo>
                      <a:pt x="165797" y="80539"/>
                    </a:lnTo>
                    <a:lnTo>
                      <a:pt x="168636" y="81570"/>
                    </a:lnTo>
                    <a:lnTo>
                      <a:pt x="264333" y="81570"/>
                    </a:lnTo>
                    <a:lnTo>
                      <a:pt x="271840" y="83215"/>
                    </a:lnTo>
                    <a:lnTo>
                      <a:pt x="278189" y="87763"/>
                    </a:lnTo>
                    <a:lnTo>
                      <a:pt x="282583" y="94635"/>
                    </a:lnTo>
                    <a:lnTo>
                      <a:pt x="284225" y="103250"/>
                    </a:lnTo>
                    <a:lnTo>
                      <a:pt x="282651" y="111505"/>
                    </a:lnTo>
                    <a:lnTo>
                      <a:pt x="282583" y="111862"/>
                    </a:lnTo>
                    <a:lnTo>
                      <a:pt x="278189" y="118732"/>
                    </a:lnTo>
                    <a:lnTo>
                      <a:pt x="271840" y="123281"/>
                    </a:lnTo>
                    <a:lnTo>
                      <a:pt x="264333" y="124926"/>
                    </a:lnTo>
                    <a:lnTo>
                      <a:pt x="166744" y="124926"/>
                    </a:lnTo>
                    <a:lnTo>
                      <a:pt x="162957" y="129056"/>
                    </a:lnTo>
                    <a:lnTo>
                      <a:pt x="162957" y="138347"/>
                    </a:lnTo>
                    <a:lnTo>
                      <a:pt x="166744" y="141444"/>
                    </a:lnTo>
                    <a:lnTo>
                      <a:pt x="275706" y="141444"/>
                    </a:lnTo>
                    <a:lnTo>
                      <a:pt x="287578" y="140477"/>
                    </a:lnTo>
                    <a:lnTo>
                      <a:pt x="298917" y="137573"/>
                    </a:lnTo>
                    <a:lnTo>
                      <a:pt x="309547" y="132734"/>
                    </a:lnTo>
                    <a:lnTo>
                      <a:pt x="319289" y="125959"/>
                    </a:lnTo>
                    <a:lnTo>
                      <a:pt x="325402" y="120797"/>
                    </a:lnTo>
                    <a:lnTo>
                      <a:pt x="295598" y="120797"/>
                    </a:lnTo>
                    <a:lnTo>
                      <a:pt x="299626" y="106201"/>
                    </a:lnTo>
                    <a:lnTo>
                      <a:pt x="280440" y="69178"/>
                    </a:lnTo>
                    <a:lnTo>
                      <a:pt x="270014" y="65041"/>
                    </a:lnTo>
                    <a:lnTo>
                      <a:pt x="174329" y="65041"/>
                    </a:lnTo>
                    <a:lnTo>
                      <a:pt x="162647" y="51900"/>
                    </a:lnTo>
                    <a:lnTo>
                      <a:pt x="158057" y="48527"/>
                    </a:lnTo>
                    <a:close/>
                  </a:path>
                  <a:path w="447040" h="243205">
                    <a:moveTo>
                      <a:pt x="410234" y="40011"/>
                    </a:moveTo>
                    <a:lnTo>
                      <a:pt x="397297" y="42170"/>
                    </a:lnTo>
                    <a:lnTo>
                      <a:pt x="385602" y="49557"/>
                    </a:lnTo>
                    <a:lnTo>
                      <a:pt x="309810" y="112537"/>
                    </a:lnTo>
                    <a:lnTo>
                      <a:pt x="306024" y="115636"/>
                    </a:lnTo>
                    <a:lnTo>
                      <a:pt x="301276" y="118732"/>
                    </a:lnTo>
                    <a:lnTo>
                      <a:pt x="295598" y="120797"/>
                    </a:lnTo>
                    <a:lnTo>
                      <a:pt x="325402" y="120797"/>
                    </a:lnTo>
                    <a:lnTo>
                      <a:pt x="395081" y="61950"/>
                    </a:lnTo>
                    <a:lnTo>
                      <a:pt x="402745" y="57499"/>
                    </a:lnTo>
                    <a:lnTo>
                      <a:pt x="410945" y="56531"/>
                    </a:lnTo>
                    <a:lnTo>
                      <a:pt x="439125" y="56531"/>
                    </a:lnTo>
                    <a:lnTo>
                      <a:pt x="437705" y="53694"/>
                    </a:lnTo>
                    <a:lnTo>
                      <a:pt x="434990" y="50725"/>
                    </a:lnTo>
                    <a:lnTo>
                      <a:pt x="434865" y="50589"/>
                    </a:lnTo>
                    <a:lnTo>
                      <a:pt x="423171" y="42883"/>
                    </a:lnTo>
                    <a:lnTo>
                      <a:pt x="410234" y="40011"/>
                    </a:lnTo>
                    <a:close/>
                  </a:path>
                  <a:path w="447040" h="243205">
                    <a:moveTo>
                      <a:pt x="107399" y="31417"/>
                    </a:moveTo>
                    <a:lnTo>
                      <a:pt x="97229" y="32658"/>
                    </a:lnTo>
                    <a:lnTo>
                      <a:pt x="87237" y="35641"/>
                    </a:lnTo>
                    <a:lnTo>
                      <a:pt x="77688" y="40270"/>
                    </a:lnTo>
                    <a:lnTo>
                      <a:pt x="145285" y="40270"/>
                    </a:lnTo>
                    <a:lnTo>
                      <a:pt x="133954" y="35286"/>
                    </a:lnTo>
                    <a:lnTo>
                      <a:pt x="117480" y="32012"/>
                    </a:lnTo>
                    <a:lnTo>
                      <a:pt x="107399" y="31417"/>
                    </a:lnTo>
                    <a:close/>
                  </a:path>
                </a:pathLst>
              </a:custGeom>
              <a:solidFill>
                <a:srgbClr val="FFFFFF"/>
              </a:solidFill>
            </p:spPr>
            <p:txBody>
              <a:bodyPr wrap="square" lIns="0" tIns="0" rIns="0" bIns="0" rtlCol="0"/>
              <a:lstStyle/>
              <a:p>
                <a:endParaRPr/>
              </a:p>
            </p:txBody>
          </p:sp>
          <p:pic>
            <p:nvPicPr>
              <p:cNvPr id="51" name="object 11">
                <a:extLst>
                  <a:ext uri="{FF2B5EF4-FFF2-40B4-BE49-F238E27FC236}">
                    <a16:creationId xmlns:a16="http://schemas.microsoft.com/office/drawing/2014/main" id="{E400B129-E1FE-B6CD-2D81-48DEE6F88B26}"/>
                  </a:ext>
                </a:extLst>
              </p:cNvPr>
              <p:cNvPicPr/>
              <p:nvPr/>
            </p:nvPicPr>
            <p:blipFill>
              <a:blip r:embed="rId17" cstate="print"/>
              <a:stretch>
                <a:fillRect/>
              </a:stretch>
            </p:blipFill>
            <p:spPr>
              <a:xfrm>
                <a:off x="10153217" y="1714495"/>
                <a:ext cx="426337" cy="335525"/>
              </a:xfrm>
              <a:prstGeom prst="rect">
                <a:avLst/>
              </a:prstGeom>
            </p:spPr>
          </p:pic>
        </p:grpSp>
        <p:sp>
          <p:nvSpPr>
            <p:cNvPr id="9" name="object 12">
              <a:extLst>
                <a:ext uri="{FF2B5EF4-FFF2-40B4-BE49-F238E27FC236}">
                  <a16:creationId xmlns:a16="http://schemas.microsoft.com/office/drawing/2014/main" id="{451BE909-18E8-F529-3392-F988AFC9C17B}"/>
                </a:ext>
              </a:extLst>
            </p:cNvPr>
            <p:cNvSpPr txBox="1"/>
            <p:nvPr/>
          </p:nvSpPr>
          <p:spPr>
            <a:xfrm>
              <a:off x="9287382" y="2431542"/>
              <a:ext cx="2118995" cy="3341299"/>
            </a:xfrm>
            <a:prstGeom prst="rect">
              <a:avLst/>
            </a:prstGeom>
          </p:spPr>
          <p:txBody>
            <a:bodyPr vert="horz" wrap="square" lIns="0" tIns="12065" rIns="0" bIns="0" rtlCol="0">
              <a:spAutoFit/>
            </a:bodyPr>
            <a:lstStyle/>
            <a:p>
              <a:pPr marL="720725">
                <a:lnSpc>
                  <a:spcPct val="100000"/>
                </a:lnSpc>
                <a:spcBef>
                  <a:spcPts val="95"/>
                </a:spcBef>
              </a:pPr>
              <a:r>
                <a:rPr sz="1600" b="1" spc="-10" dirty="0">
                  <a:solidFill>
                    <a:srgbClr val="006BA5"/>
                  </a:solidFill>
                  <a:cs typeface="Trebuchet MS"/>
                </a:rPr>
                <a:t>Delivery</a:t>
              </a:r>
              <a:endParaRPr sz="1600">
                <a:cs typeface="Trebuchet MS"/>
              </a:endParaRPr>
            </a:p>
            <a:p>
              <a:pPr marL="184785" marR="6350" indent="-172720">
                <a:lnSpc>
                  <a:spcPct val="100000"/>
                </a:lnSpc>
                <a:spcBef>
                  <a:spcPts val="1019"/>
                </a:spcBef>
                <a:buClr>
                  <a:srgbClr val="006BA5"/>
                </a:buClr>
                <a:buFont typeface="Calibri"/>
                <a:buChar char="•"/>
                <a:tabLst>
                  <a:tab pos="184785" algn="l"/>
                </a:tabLst>
              </a:pPr>
              <a:r>
                <a:rPr sz="1200" b="1" spc="-55" dirty="0">
                  <a:cs typeface="Trebuchet MS"/>
                </a:rPr>
                <a:t>Accurate</a:t>
              </a:r>
              <a:r>
                <a:rPr sz="1200" b="1" spc="-50" dirty="0">
                  <a:cs typeface="Trebuchet MS"/>
                </a:rPr>
                <a:t> </a:t>
              </a:r>
              <a:r>
                <a:rPr sz="1200" b="1" spc="-55" dirty="0">
                  <a:cs typeface="Trebuchet MS"/>
                </a:rPr>
                <a:t>Credit</a:t>
              </a:r>
              <a:r>
                <a:rPr sz="1200" b="1" spc="-20" dirty="0">
                  <a:cs typeface="Trebuchet MS"/>
                </a:rPr>
                <a:t> Risk </a:t>
              </a:r>
              <a:r>
                <a:rPr sz="1200" b="1" spc="-35" dirty="0">
                  <a:cs typeface="Trebuchet MS"/>
                </a:rPr>
                <a:t>Assessment</a:t>
              </a:r>
              <a:r>
                <a:rPr sz="1200" spc="-35" dirty="0">
                  <a:cs typeface="Trebuchet MS"/>
                </a:rPr>
                <a:t>:</a:t>
              </a:r>
              <a:r>
                <a:rPr sz="1200" spc="-30" dirty="0">
                  <a:cs typeface="Trebuchet MS"/>
                </a:rPr>
                <a:t> Integration</a:t>
              </a:r>
              <a:r>
                <a:rPr sz="1200" spc="-15" dirty="0">
                  <a:cs typeface="Trebuchet MS"/>
                </a:rPr>
                <a:t> </a:t>
              </a:r>
              <a:r>
                <a:rPr sz="1200" spc="-20" dirty="0">
                  <a:cs typeface="Trebuchet MS"/>
                </a:rPr>
                <a:t>with </a:t>
              </a:r>
              <a:r>
                <a:rPr sz="1200" spc="-50" dirty="0">
                  <a:cs typeface="Trebuchet MS"/>
                </a:rPr>
                <a:t>credit</a:t>
              </a:r>
              <a:r>
                <a:rPr sz="1200" spc="-35" dirty="0">
                  <a:cs typeface="Trebuchet MS"/>
                </a:rPr>
                <a:t> </a:t>
              </a:r>
              <a:r>
                <a:rPr sz="1200" spc="-20" dirty="0">
                  <a:cs typeface="Trebuchet MS"/>
                </a:rPr>
                <a:t>bureaus</a:t>
              </a:r>
              <a:r>
                <a:rPr sz="1200" spc="-30" dirty="0">
                  <a:cs typeface="Trebuchet MS"/>
                </a:rPr>
                <a:t> </a:t>
              </a:r>
              <a:r>
                <a:rPr sz="1200" dirty="0">
                  <a:cs typeface="Trebuchet MS"/>
                </a:rPr>
                <a:t>and</a:t>
              </a:r>
              <a:r>
                <a:rPr sz="1200" spc="-5" dirty="0">
                  <a:cs typeface="Trebuchet MS"/>
                </a:rPr>
                <a:t> </a:t>
              </a:r>
              <a:r>
                <a:rPr sz="1200" spc="-10" dirty="0">
                  <a:cs typeface="Trebuchet MS"/>
                </a:rPr>
                <a:t>advanced </a:t>
              </a:r>
              <a:r>
                <a:rPr sz="1200" spc="-50" dirty="0">
                  <a:cs typeface="Trebuchet MS"/>
                </a:rPr>
                <a:t>credit</a:t>
              </a:r>
              <a:r>
                <a:rPr sz="1200" spc="-40" dirty="0">
                  <a:cs typeface="Trebuchet MS"/>
                </a:rPr>
                <a:t> </a:t>
              </a:r>
              <a:r>
                <a:rPr sz="1200" spc="-20" dirty="0">
                  <a:cs typeface="Trebuchet MS"/>
                </a:rPr>
                <a:t>scoring</a:t>
              </a:r>
              <a:r>
                <a:rPr sz="1200" spc="-25" dirty="0">
                  <a:cs typeface="Trebuchet MS"/>
                </a:rPr>
                <a:t> </a:t>
              </a:r>
              <a:r>
                <a:rPr sz="1200" spc="-10" dirty="0">
                  <a:cs typeface="Trebuchet MS"/>
                </a:rPr>
                <a:t>models </a:t>
              </a:r>
              <a:r>
                <a:rPr sz="1200" spc="-25" dirty="0">
                  <a:cs typeface="Trebuchet MS"/>
                </a:rPr>
                <a:t>enhanced</a:t>
              </a:r>
              <a:r>
                <a:rPr sz="1200" spc="-45" dirty="0">
                  <a:cs typeface="Trebuchet MS"/>
                </a:rPr>
                <a:t> the</a:t>
              </a:r>
              <a:r>
                <a:rPr sz="1200" spc="-30" dirty="0">
                  <a:cs typeface="Trebuchet MS"/>
                </a:rPr>
                <a:t> </a:t>
              </a:r>
              <a:r>
                <a:rPr sz="1200" spc="-25" dirty="0">
                  <a:cs typeface="Trebuchet MS"/>
                </a:rPr>
                <a:t>accuracy</a:t>
              </a:r>
              <a:r>
                <a:rPr sz="1200" spc="-40" dirty="0">
                  <a:cs typeface="Trebuchet MS"/>
                </a:rPr>
                <a:t> </a:t>
              </a:r>
              <a:r>
                <a:rPr sz="1200" spc="-25" dirty="0">
                  <a:cs typeface="Trebuchet MS"/>
                </a:rPr>
                <a:t>and </a:t>
              </a:r>
              <a:r>
                <a:rPr sz="1200" spc="-30" dirty="0">
                  <a:cs typeface="Trebuchet MS"/>
                </a:rPr>
                <a:t>consistency</a:t>
              </a:r>
              <a:r>
                <a:rPr sz="1200" spc="-15" dirty="0">
                  <a:cs typeface="Trebuchet MS"/>
                </a:rPr>
                <a:t> </a:t>
              </a:r>
              <a:r>
                <a:rPr sz="1200" spc="-35" dirty="0">
                  <a:cs typeface="Trebuchet MS"/>
                </a:rPr>
                <a:t>of</a:t>
              </a:r>
              <a:r>
                <a:rPr sz="1200" spc="-15" dirty="0">
                  <a:cs typeface="Trebuchet MS"/>
                </a:rPr>
                <a:t> </a:t>
              </a:r>
              <a:r>
                <a:rPr sz="1200" spc="-50" dirty="0">
                  <a:cs typeface="Trebuchet MS"/>
                </a:rPr>
                <a:t>credit</a:t>
              </a:r>
              <a:r>
                <a:rPr sz="1200" spc="-45" dirty="0">
                  <a:cs typeface="Trebuchet MS"/>
                </a:rPr>
                <a:t> </a:t>
              </a:r>
              <a:r>
                <a:rPr sz="1200" spc="-20" dirty="0">
                  <a:cs typeface="Trebuchet MS"/>
                </a:rPr>
                <a:t>risk </a:t>
              </a:r>
              <a:r>
                <a:rPr sz="1200" spc="-10" dirty="0">
                  <a:cs typeface="Trebuchet MS"/>
                </a:rPr>
                <a:t>assessments.</a:t>
              </a:r>
              <a:endParaRPr sz="1200">
                <a:cs typeface="Trebuchet MS"/>
              </a:endParaRPr>
            </a:p>
            <a:p>
              <a:pPr marL="184785" marR="5080" indent="-172720">
                <a:lnSpc>
                  <a:spcPct val="100000"/>
                </a:lnSpc>
                <a:spcBef>
                  <a:spcPts val="5"/>
                </a:spcBef>
                <a:buClr>
                  <a:srgbClr val="006BA5"/>
                </a:buClr>
                <a:buFont typeface="Calibri"/>
                <a:buChar char="•"/>
                <a:tabLst>
                  <a:tab pos="184785" algn="l"/>
                </a:tabLst>
              </a:pPr>
              <a:r>
                <a:rPr sz="1200" b="1" spc="-35" dirty="0">
                  <a:cs typeface="Trebuchet MS"/>
                </a:rPr>
                <a:t>Regulatory</a:t>
              </a:r>
              <a:r>
                <a:rPr sz="1200" b="1" spc="-40" dirty="0">
                  <a:cs typeface="Trebuchet MS"/>
                </a:rPr>
                <a:t> Compliance</a:t>
              </a:r>
              <a:r>
                <a:rPr sz="1200" spc="-40" dirty="0">
                  <a:cs typeface="Trebuchet MS"/>
                </a:rPr>
                <a:t>:</a:t>
              </a:r>
              <a:r>
                <a:rPr sz="1200" spc="-25" dirty="0">
                  <a:cs typeface="Trebuchet MS"/>
                </a:rPr>
                <a:t> The software</a:t>
              </a:r>
              <a:r>
                <a:rPr sz="1200" spc="-20" dirty="0">
                  <a:cs typeface="Trebuchet MS"/>
                </a:rPr>
                <a:t> </a:t>
              </a:r>
              <a:r>
                <a:rPr sz="1200" spc="-35" dirty="0">
                  <a:cs typeface="Trebuchet MS"/>
                </a:rPr>
                <a:t>ensured</a:t>
              </a:r>
              <a:r>
                <a:rPr sz="1200" spc="-45" dirty="0">
                  <a:cs typeface="Trebuchet MS"/>
                </a:rPr>
                <a:t> </a:t>
              </a:r>
              <a:r>
                <a:rPr sz="1200" spc="-20" dirty="0">
                  <a:cs typeface="Trebuchet MS"/>
                </a:rPr>
                <a:t>compliance with</a:t>
              </a:r>
              <a:r>
                <a:rPr sz="1200" spc="-45" dirty="0">
                  <a:cs typeface="Trebuchet MS"/>
                </a:rPr>
                <a:t> </a:t>
              </a:r>
              <a:r>
                <a:rPr sz="1200" spc="-30" dirty="0">
                  <a:cs typeface="Trebuchet MS"/>
                </a:rPr>
                <a:t>regulatory</a:t>
              </a:r>
              <a:r>
                <a:rPr sz="1200" spc="-55" dirty="0">
                  <a:cs typeface="Trebuchet MS"/>
                </a:rPr>
                <a:t> </a:t>
              </a:r>
              <a:r>
                <a:rPr sz="1200" spc="-20" dirty="0">
                  <a:cs typeface="Trebuchet MS"/>
                </a:rPr>
                <a:t>requirements </a:t>
              </a:r>
              <a:r>
                <a:rPr sz="1200" dirty="0">
                  <a:cs typeface="Trebuchet MS"/>
                </a:rPr>
                <a:t>and</a:t>
              </a:r>
              <a:r>
                <a:rPr sz="1200" spc="-15" dirty="0">
                  <a:cs typeface="Trebuchet MS"/>
                </a:rPr>
                <a:t> </a:t>
              </a:r>
              <a:r>
                <a:rPr sz="1200" spc="-35" dirty="0">
                  <a:cs typeface="Trebuchet MS"/>
                </a:rPr>
                <a:t>facilitated</a:t>
              </a:r>
              <a:r>
                <a:rPr sz="1200" spc="-20" dirty="0">
                  <a:cs typeface="Trebuchet MS"/>
                </a:rPr>
                <a:t> </a:t>
              </a:r>
              <a:r>
                <a:rPr sz="1200" spc="-10" dirty="0">
                  <a:cs typeface="Trebuchet MS"/>
                </a:rPr>
                <a:t>smooth </a:t>
              </a:r>
              <a:r>
                <a:rPr sz="1200" spc="-35" dirty="0">
                  <a:cs typeface="Trebuchet MS"/>
                </a:rPr>
                <a:t>adherence</a:t>
              </a:r>
              <a:r>
                <a:rPr sz="1200" spc="-30" dirty="0">
                  <a:cs typeface="Trebuchet MS"/>
                </a:rPr>
                <a:t> </a:t>
              </a:r>
              <a:r>
                <a:rPr sz="1200" spc="-50" dirty="0">
                  <a:cs typeface="Trebuchet MS"/>
                </a:rPr>
                <a:t>to</a:t>
              </a:r>
              <a:r>
                <a:rPr sz="1200" spc="-30" dirty="0">
                  <a:cs typeface="Trebuchet MS"/>
                </a:rPr>
                <a:t> </a:t>
              </a:r>
              <a:r>
                <a:rPr sz="1200" spc="-10" dirty="0">
                  <a:cs typeface="Trebuchet MS"/>
                </a:rPr>
                <a:t>industry standards.</a:t>
              </a:r>
              <a:r>
                <a:rPr sz="1200" spc="-70" dirty="0">
                  <a:cs typeface="Trebuchet MS"/>
                </a:rPr>
                <a:t> </a:t>
              </a:r>
              <a:r>
                <a:rPr sz="1200" spc="-10" dirty="0">
                  <a:cs typeface="Trebuchet MS"/>
                </a:rPr>
                <a:t>Comprehensive audit</a:t>
              </a:r>
              <a:r>
                <a:rPr sz="1200" spc="-30" dirty="0">
                  <a:cs typeface="Trebuchet MS"/>
                </a:rPr>
                <a:t> trails</a:t>
              </a:r>
              <a:r>
                <a:rPr sz="1200" spc="-45" dirty="0">
                  <a:cs typeface="Trebuchet MS"/>
                </a:rPr>
                <a:t> </a:t>
              </a:r>
              <a:r>
                <a:rPr sz="1200" dirty="0">
                  <a:cs typeface="Trebuchet MS"/>
                </a:rPr>
                <a:t>and</a:t>
              </a:r>
              <a:r>
                <a:rPr sz="1200" spc="-25" dirty="0">
                  <a:cs typeface="Trebuchet MS"/>
                </a:rPr>
                <a:t> </a:t>
              </a:r>
              <a:r>
                <a:rPr sz="1200" spc="-10" dirty="0">
                  <a:cs typeface="Trebuchet MS"/>
                </a:rPr>
                <a:t>reports </a:t>
              </a:r>
              <a:r>
                <a:rPr sz="1200" spc="-30" dirty="0">
                  <a:cs typeface="Trebuchet MS"/>
                </a:rPr>
                <a:t>helped</a:t>
              </a:r>
              <a:r>
                <a:rPr sz="1200" spc="-40" dirty="0">
                  <a:cs typeface="Trebuchet MS"/>
                </a:rPr>
                <a:t> </a:t>
              </a:r>
              <a:r>
                <a:rPr sz="1200" spc="-50" dirty="0">
                  <a:cs typeface="Trebuchet MS"/>
                </a:rPr>
                <a:t>the </a:t>
              </a:r>
              <a:r>
                <a:rPr sz="1200" spc="-10" dirty="0">
                  <a:cs typeface="Trebuchet MS"/>
                </a:rPr>
                <a:t>financial </a:t>
              </a:r>
              <a:r>
                <a:rPr sz="1200" spc="-35" dirty="0">
                  <a:cs typeface="Trebuchet MS"/>
                </a:rPr>
                <a:t>institution</a:t>
              </a:r>
              <a:r>
                <a:rPr sz="1200" spc="-20" dirty="0">
                  <a:cs typeface="Trebuchet MS"/>
                </a:rPr>
                <a:t> </a:t>
              </a:r>
              <a:r>
                <a:rPr sz="1200" spc="-45" dirty="0">
                  <a:cs typeface="Trebuchet MS"/>
                </a:rPr>
                <a:t>meet</a:t>
              </a:r>
              <a:r>
                <a:rPr sz="1200" spc="-20" dirty="0">
                  <a:cs typeface="Trebuchet MS"/>
                </a:rPr>
                <a:t> </a:t>
              </a:r>
              <a:r>
                <a:rPr sz="1200" spc="-10" dirty="0">
                  <a:cs typeface="Trebuchet MS"/>
                </a:rPr>
                <a:t>regulatory obligations</a:t>
              </a:r>
              <a:r>
                <a:rPr sz="1200" spc="-45" dirty="0">
                  <a:cs typeface="Trebuchet MS"/>
                </a:rPr>
                <a:t> </a:t>
              </a:r>
              <a:r>
                <a:rPr sz="1200" dirty="0">
                  <a:cs typeface="Trebuchet MS"/>
                </a:rPr>
                <a:t>and</a:t>
              </a:r>
              <a:r>
                <a:rPr sz="1200" spc="-45" dirty="0">
                  <a:cs typeface="Trebuchet MS"/>
                </a:rPr>
                <a:t> </a:t>
              </a:r>
              <a:r>
                <a:rPr sz="1200" spc="-10" dirty="0">
                  <a:cs typeface="Trebuchet MS"/>
                </a:rPr>
                <a:t>simplified </a:t>
              </a:r>
              <a:r>
                <a:rPr sz="1200" spc="-30" dirty="0">
                  <a:cs typeface="Trebuchet MS"/>
                </a:rPr>
                <a:t>regulatory </a:t>
              </a:r>
              <a:r>
                <a:rPr sz="1200" spc="-10" dirty="0">
                  <a:cs typeface="Trebuchet MS"/>
                </a:rPr>
                <a:t>reporting.</a:t>
              </a:r>
              <a:endParaRPr sz="1200">
                <a:cs typeface="Trebuchet MS"/>
              </a:endParaRPr>
            </a:p>
          </p:txBody>
        </p:sp>
        <p:grpSp>
          <p:nvGrpSpPr>
            <p:cNvPr id="10" name="object 13">
              <a:extLst>
                <a:ext uri="{FF2B5EF4-FFF2-40B4-BE49-F238E27FC236}">
                  <a16:creationId xmlns:a16="http://schemas.microsoft.com/office/drawing/2014/main" id="{BF05212A-E63C-51D2-5C03-EC0CEC5A42EE}"/>
                </a:ext>
              </a:extLst>
            </p:cNvPr>
            <p:cNvGrpSpPr/>
            <p:nvPr/>
          </p:nvGrpSpPr>
          <p:grpSpPr>
            <a:xfrm>
              <a:off x="3493008" y="1623060"/>
              <a:ext cx="2649855" cy="4912995"/>
              <a:chOff x="3493008" y="1623060"/>
              <a:chExt cx="2649855" cy="4912995"/>
            </a:xfrm>
          </p:grpSpPr>
          <p:pic>
            <p:nvPicPr>
              <p:cNvPr id="35" name="object 14">
                <a:extLst>
                  <a:ext uri="{FF2B5EF4-FFF2-40B4-BE49-F238E27FC236}">
                    <a16:creationId xmlns:a16="http://schemas.microsoft.com/office/drawing/2014/main" id="{9C3D2DAC-DAAD-ED1C-FBB8-976D81536A4E}"/>
                  </a:ext>
                </a:extLst>
              </p:cNvPr>
              <p:cNvPicPr/>
              <p:nvPr/>
            </p:nvPicPr>
            <p:blipFill>
              <a:blip r:embed="rId16" cstate="print"/>
              <a:stretch>
                <a:fillRect/>
              </a:stretch>
            </p:blipFill>
            <p:spPr>
              <a:xfrm>
                <a:off x="3493008" y="1623060"/>
                <a:ext cx="2649474" cy="4912614"/>
              </a:xfrm>
              <a:prstGeom prst="rect">
                <a:avLst/>
              </a:prstGeom>
            </p:spPr>
          </p:pic>
          <p:sp>
            <p:nvSpPr>
              <p:cNvPr id="36" name="object 15">
                <a:extLst>
                  <a:ext uri="{FF2B5EF4-FFF2-40B4-BE49-F238E27FC236}">
                    <a16:creationId xmlns:a16="http://schemas.microsoft.com/office/drawing/2014/main" id="{4ED40810-81AB-F6BB-9057-21130AC7A0BA}"/>
                  </a:ext>
                </a:extLst>
              </p:cNvPr>
              <p:cNvSpPr/>
              <p:nvPr/>
            </p:nvSpPr>
            <p:spPr>
              <a:xfrm>
                <a:off x="3622548" y="1773936"/>
                <a:ext cx="2397760" cy="4617720"/>
              </a:xfrm>
              <a:custGeom>
                <a:avLst/>
                <a:gdLst/>
                <a:ahLst/>
                <a:cxnLst/>
                <a:rect l="l" t="t" r="r" b="b"/>
                <a:pathLst>
                  <a:path w="2397760" h="4617720">
                    <a:moveTo>
                      <a:pt x="2340229" y="0"/>
                    </a:moveTo>
                    <a:lnTo>
                      <a:pt x="57023" y="0"/>
                    </a:lnTo>
                    <a:lnTo>
                      <a:pt x="34825" y="4480"/>
                    </a:lnTo>
                    <a:lnTo>
                      <a:pt x="16700" y="16700"/>
                    </a:lnTo>
                    <a:lnTo>
                      <a:pt x="4480" y="34825"/>
                    </a:lnTo>
                    <a:lnTo>
                      <a:pt x="0" y="57023"/>
                    </a:lnTo>
                    <a:lnTo>
                      <a:pt x="0" y="4560633"/>
                    </a:lnTo>
                    <a:lnTo>
                      <a:pt x="4480" y="4582856"/>
                    </a:lnTo>
                    <a:lnTo>
                      <a:pt x="16700" y="4601002"/>
                    </a:lnTo>
                    <a:lnTo>
                      <a:pt x="34825" y="4613234"/>
                    </a:lnTo>
                    <a:lnTo>
                      <a:pt x="57023"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37" name="object 16">
                <a:extLst>
                  <a:ext uri="{FF2B5EF4-FFF2-40B4-BE49-F238E27FC236}">
                    <a16:creationId xmlns:a16="http://schemas.microsoft.com/office/drawing/2014/main" id="{5429E8F3-B8F2-C821-1627-363DE693BA26}"/>
                  </a:ext>
                </a:extLst>
              </p:cNvPr>
              <p:cNvSpPr/>
              <p:nvPr/>
            </p:nvSpPr>
            <p:spPr>
              <a:xfrm>
                <a:off x="4027932" y="1655063"/>
                <a:ext cx="1586865" cy="120650"/>
              </a:xfrm>
              <a:custGeom>
                <a:avLst/>
                <a:gdLst/>
                <a:ahLst/>
                <a:cxnLst/>
                <a:rect l="l" t="t" r="r" b="b"/>
                <a:pathLst>
                  <a:path w="1586864" h="120650">
                    <a:moveTo>
                      <a:pt x="160020" y="120396"/>
                    </a:moveTo>
                    <a:lnTo>
                      <a:pt x="80010" y="0"/>
                    </a:lnTo>
                    <a:lnTo>
                      <a:pt x="0" y="120396"/>
                    </a:lnTo>
                    <a:lnTo>
                      <a:pt x="160020" y="120396"/>
                    </a:lnTo>
                    <a:close/>
                  </a:path>
                  <a:path w="1586864"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38" name="object 17">
                <a:extLst>
                  <a:ext uri="{FF2B5EF4-FFF2-40B4-BE49-F238E27FC236}">
                    <a16:creationId xmlns:a16="http://schemas.microsoft.com/office/drawing/2014/main" id="{BEEAF1CC-0DFD-8EA6-83B7-3721AB77B2C4}"/>
                  </a:ext>
                </a:extLst>
              </p:cNvPr>
              <p:cNvSpPr/>
              <p:nvPr/>
            </p:nvSpPr>
            <p:spPr>
              <a:xfrm>
                <a:off x="4111656" y="1655051"/>
                <a:ext cx="1422400" cy="669290"/>
              </a:xfrm>
              <a:custGeom>
                <a:avLst/>
                <a:gdLst/>
                <a:ahLst/>
                <a:cxnLst/>
                <a:rect l="l" t="t" r="r" b="b"/>
                <a:pathLst>
                  <a:path w="1422400" h="669289">
                    <a:moveTo>
                      <a:pt x="1421985" y="0"/>
                    </a:moveTo>
                    <a:lnTo>
                      <a:pt x="0" y="0"/>
                    </a:lnTo>
                    <a:lnTo>
                      <a:pt x="376720" y="668715"/>
                    </a:lnTo>
                    <a:lnTo>
                      <a:pt x="1042319" y="668715"/>
                    </a:lnTo>
                    <a:lnTo>
                      <a:pt x="1421985" y="5303"/>
                    </a:lnTo>
                    <a:lnTo>
                      <a:pt x="1421985" y="0"/>
                    </a:lnTo>
                    <a:close/>
                  </a:path>
                </a:pathLst>
              </a:custGeom>
              <a:solidFill>
                <a:srgbClr val="006CA5"/>
              </a:solidFill>
            </p:spPr>
            <p:txBody>
              <a:bodyPr wrap="square" lIns="0" tIns="0" rIns="0" bIns="0" rtlCol="0"/>
              <a:lstStyle/>
              <a:p>
                <a:endParaRPr/>
              </a:p>
            </p:txBody>
          </p:sp>
          <p:sp>
            <p:nvSpPr>
              <p:cNvPr id="39" name="object 18">
                <a:extLst>
                  <a:ext uri="{FF2B5EF4-FFF2-40B4-BE49-F238E27FC236}">
                    <a16:creationId xmlns:a16="http://schemas.microsoft.com/office/drawing/2014/main" id="{50446456-8CED-A7F5-4A92-BAC6537922E3}"/>
                  </a:ext>
                </a:extLst>
              </p:cNvPr>
              <p:cNvSpPr/>
              <p:nvPr/>
            </p:nvSpPr>
            <p:spPr>
              <a:xfrm>
                <a:off x="4590288" y="1735264"/>
                <a:ext cx="457200" cy="488950"/>
              </a:xfrm>
              <a:custGeom>
                <a:avLst/>
                <a:gdLst/>
                <a:ahLst/>
                <a:cxnLst/>
                <a:rect l="l" t="t" r="r" b="b"/>
                <a:pathLst>
                  <a:path w="457200" h="488950">
                    <a:moveTo>
                      <a:pt x="182994" y="390753"/>
                    </a:moveTo>
                    <a:lnTo>
                      <a:pt x="174218" y="378218"/>
                    </a:lnTo>
                    <a:lnTo>
                      <a:pt x="161582" y="387616"/>
                    </a:lnTo>
                    <a:lnTo>
                      <a:pt x="170332" y="400151"/>
                    </a:lnTo>
                    <a:lnTo>
                      <a:pt x="182994" y="390753"/>
                    </a:lnTo>
                    <a:close/>
                  </a:path>
                  <a:path w="457200" h="488950">
                    <a:moveTo>
                      <a:pt x="298831" y="304063"/>
                    </a:moveTo>
                    <a:lnTo>
                      <a:pt x="290055" y="291528"/>
                    </a:lnTo>
                    <a:lnTo>
                      <a:pt x="188823" y="366725"/>
                    </a:lnTo>
                    <a:lnTo>
                      <a:pt x="197586" y="380314"/>
                    </a:lnTo>
                    <a:lnTo>
                      <a:pt x="298831" y="304063"/>
                    </a:lnTo>
                    <a:close/>
                  </a:path>
                  <a:path w="457200" h="488950">
                    <a:moveTo>
                      <a:pt x="457200" y="107950"/>
                    </a:moveTo>
                    <a:lnTo>
                      <a:pt x="445795" y="104394"/>
                    </a:lnTo>
                    <a:lnTo>
                      <a:pt x="445795" y="120650"/>
                    </a:lnTo>
                    <a:lnTo>
                      <a:pt x="445795" y="156210"/>
                    </a:lnTo>
                    <a:lnTo>
                      <a:pt x="445795" y="172720"/>
                    </a:lnTo>
                    <a:lnTo>
                      <a:pt x="445795" y="473710"/>
                    </a:lnTo>
                    <a:lnTo>
                      <a:pt x="54508" y="473710"/>
                    </a:lnTo>
                    <a:lnTo>
                      <a:pt x="57429" y="469900"/>
                    </a:lnTo>
                    <a:lnTo>
                      <a:pt x="59372" y="464820"/>
                    </a:lnTo>
                    <a:lnTo>
                      <a:pt x="59372" y="444500"/>
                    </a:lnTo>
                    <a:lnTo>
                      <a:pt x="85255" y="425450"/>
                    </a:lnTo>
                    <a:lnTo>
                      <a:pt x="97332" y="416560"/>
                    </a:lnTo>
                    <a:lnTo>
                      <a:pt x="103174" y="422910"/>
                    </a:lnTo>
                    <a:lnTo>
                      <a:pt x="110959" y="425450"/>
                    </a:lnTo>
                    <a:lnTo>
                      <a:pt x="118745" y="425450"/>
                    </a:lnTo>
                    <a:lnTo>
                      <a:pt x="130289" y="422910"/>
                    </a:lnTo>
                    <a:lnTo>
                      <a:pt x="139560" y="416560"/>
                    </a:lnTo>
                    <a:lnTo>
                      <a:pt x="143408" y="410210"/>
                    </a:lnTo>
                    <a:lnTo>
                      <a:pt x="145719" y="406400"/>
                    </a:lnTo>
                    <a:lnTo>
                      <a:pt x="147955" y="394970"/>
                    </a:lnTo>
                    <a:lnTo>
                      <a:pt x="147955" y="377190"/>
                    </a:lnTo>
                    <a:lnTo>
                      <a:pt x="172034" y="359410"/>
                    </a:lnTo>
                    <a:lnTo>
                      <a:pt x="295897" y="267970"/>
                    </a:lnTo>
                    <a:lnTo>
                      <a:pt x="298831" y="283210"/>
                    </a:lnTo>
                    <a:lnTo>
                      <a:pt x="355269" y="283210"/>
                    </a:lnTo>
                    <a:lnTo>
                      <a:pt x="358711" y="267970"/>
                    </a:lnTo>
                    <a:lnTo>
                      <a:pt x="359003" y="266700"/>
                    </a:lnTo>
                    <a:lnTo>
                      <a:pt x="360146" y="261620"/>
                    </a:lnTo>
                    <a:lnTo>
                      <a:pt x="366141" y="259080"/>
                    </a:lnTo>
                    <a:lnTo>
                      <a:pt x="378485" y="254000"/>
                    </a:lnTo>
                    <a:lnTo>
                      <a:pt x="384479" y="250190"/>
                    </a:lnTo>
                    <a:lnTo>
                      <a:pt x="401993" y="261620"/>
                    </a:lnTo>
                    <a:lnTo>
                      <a:pt x="412559" y="250190"/>
                    </a:lnTo>
                    <a:lnTo>
                      <a:pt x="419608" y="242570"/>
                    </a:lnTo>
                    <a:lnTo>
                      <a:pt x="441909" y="218440"/>
                    </a:lnTo>
                    <a:lnTo>
                      <a:pt x="431203" y="200660"/>
                    </a:lnTo>
                    <a:lnTo>
                      <a:pt x="434086" y="194310"/>
                    </a:lnTo>
                    <a:lnTo>
                      <a:pt x="436803" y="187960"/>
                    </a:lnTo>
                    <a:lnTo>
                      <a:pt x="439140" y="181610"/>
                    </a:lnTo>
                    <a:lnTo>
                      <a:pt x="440931" y="173990"/>
                    </a:lnTo>
                    <a:lnTo>
                      <a:pt x="445795" y="172720"/>
                    </a:lnTo>
                    <a:lnTo>
                      <a:pt x="445795" y="156210"/>
                    </a:lnTo>
                    <a:lnTo>
                      <a:pt x="429247" y="160020"/>
                    </a:lnTo>
                    <a:lnTo>
                      <a:pt x="428282" y="166370"/>
                    </a:lnTo>
                    <a:lnTo>
                      <a:pt x="425894" y="173990"/>
                    </a:lnTo>
                    <a:lnTo>
                      <a:pt x="423049" y="181610"/>
                    </a:lnTo>
                    <a:lnTo>
                      <a:pt x="419658" y="189230"/>
                    </a:lnTo>
                    <a:lnTo>
                      <a:pt x="415620" y="196850"/>
                    </a:lnTo>
                    <a:lnTo>
                      <a:pt x="413677" y="200660"/>
                    </a:lnTo>
                    <a:lnTo>
                      <a:pt x="422440" y="217170"/>
                    </a:lnTo>
                    <a:lnTo>
                      <a:pt x="399072" y="242570"/>
                    </a:lnTo>
                    <a:lnTo>
                      <a:pt x="384479" y="231140"/>
                    </a:lnTo>
                    <a:lnTo>
                      <a:pt x="380580" y="234950"/>
                    </a:lnTo>
                    <a:lnTo>
                      <a:pt x="373824" y="238760"/>
                    </a:lnTo>
                    <a:lnTo>
                      <a:pt x="366712" y="241300"/>
                    </a:lnTo>
                    <a:lnTo>
                      <a:pt x="359232" y="245110"/>
                    </a:lnTo>
                    <a:lnTo>
                      <a:pt x="347497" y="248920"/>
                    </a:lnTo>
                    <a:lnTo>
                      <a:pt x="343598" y="266700"/>
                    </a:lnTo>
                    <a:lnTo>
                      <a:pt x="310502" y="266700"/>
                    </a:lnTo>
                    <a:lnTo>
                      <a:pt x="306882" y="250190"/>
                    </a:lnTo>
                    <a:lnTo>
                      <a:pt x="306603" y="248920"/>
                    </a:lnTo>
                    <a:lnTo>
                      <a:pt x="301739" y="247650"/>
                    </a:lnTo>
                    <a:lnTo>
                      <a:pt x="294436" y="245110"/>
                    </a:lnTo>
                    <a:lnTo>
                      <a:pt x="289572" y="242570"/>
                    </a:lnTo>
                    <a:lnTo>
                      <a:pt x="287147" y="241300"/>
                    </a:lnTo>
                    <a:lnTo>
                      <a:pt x="284226" y="240284"/>
                    </a:lnTo>
                    <a:lnTo>
                      <a:pt x="284226" y="257810"/>
                    </a:lnTo>
                    <a:lnTo>
                      <a:pt x="147955" y="359410"/>
                    </a:lnTo>
                    <a:lnTo>
                      <a:pt x="147955" y="322580"/>
                    </a:lnTo>
                    <a:lnTo>
                      <a:pt x="145046" y="307340"/>
                    </a:lnTo>
                    <a:lnTo>
                      <a:pt x="137121" y="294640"/>
                    </a:lnTo>
                    <a:lnTo>
                      <a:pt x="125361" y="285750"/>
                    </a:lnTo>
                    <a:lnTo>
                      <a:pt x="110959" y="283210"/>
                    </a:lnTo>
                    <a:lnTo>
                      <a:pt x="96354" y="283210"/>
                    </a:lnTo>
                    <a:lnTo>
                      <a:pt x="96354" y="226060"/>
                    </a:lnTo>
                    <a:lnTo>
                      <a:pt x="148869" y="226060"/>
                    </a:lnTo>
                    <a:lnTo>
                      <a:pt x="157314" y="223520"/>
                    </a:lnTo>
                    <a:lnTo>
                      <a:pt x="165214" y="219710"/>
                    </a:lnTo>
                    <a:lnTo>
                      <a:pt x="172275" y="214630"/>
                    </a:lnTo>
                    <a:lnTo>
                      <a:pt x="214134" y="180340"/>
                    </a:lnTo>
                    <a:lnTo>
                      <a:pt x="216077" y="186690"/>
                    </a:lnTo>
                    <a:lnTo>
                      <a:pt x="218998" y="194310"/>
                    </a:lnTo>
                    <a:lnTo>
                      <a:pt x="222897" y="200660"/>
                    </a:lnTo>
                    <a:lnTo>
                      <a:pt x="212191" y="218440"/>
                    </a:lnTo>
                    <a:lnTo>
                      <a:pt x="252107" y="261620"/>
                    </a:lnTo>
                    <a:lnTo>
                      <a:pt x="269621" y="250190"/>
                    </a:lnTo>
                    <a:lnTo>
                      <a:pt x="273519" y="254000"/>
                    </a:lnTo>
                    <a:lnTo>
                      <a:pt x="278371" y="255270"/>
                    </a:lnTo>
                    <a:lnTo>
                      <a:pt x="284226" y="257810"/>
                    </a:lnTo>
                    <a:lnTo>
                      <a:pt x="284226" y="240284"/>
                    </a:lnTo>
                    <a:lnTo>
                      <a:pt x="279844" y="238760"/>
                    </a:lnTo>
                    <a:lnTo>
                      <a:pt x="272542" y="234950"/>
                    </a:lnTo>
                    <a:lnTo>
                      <a:pt x="268655" y="231140"/>
                    </a:lnTo>
                    <a:lnTo>
                      <a:pt x="254050" y="242570"/>
                    </a:lnTo>
                    <a:lnTo>
                      <a:pt x="230682" y="217170"/>
                    </a:lnTo>
                    <a:lnTo>
                      <a:pt x="240423" y="200660"/>
                    </a:lnTo>
                    <a:lnTo>
                      <a:pt x="237502" y="196850"/>
                    </a:lnTo>
                    <a:lnTo>
                      <a:pt x="225818" y="166370"/>
                    </a:lnTo>
                    <a:lnTo>
                      <a:pt x="228739" y="162560"/>
                    </a:lnTo>
                    <a:lnTo>
                      <a:pt x="229704" y="157480"/>
                    </a:lnTo>
                    <a:lnTo>
                      <a:pt x="229704" y="152400"/>
                    </a:lnTo>
                    <a:lnTo>
                      <a:pt x="228130" y="142240"/>
                    </a:lnTo>
                    <a:lnTo>
                      <a:pt x="226199" y="138430"/>
                    </a:lnTo>
                    <a:lnTo>
                      <a:pt x="223621" y="133350"/>
                    </a:lnTo>
                    <a:lnTo>
                      <a:pt x="216573" y="127000"/>
                    </a:lnTo>
                    <a:lnTo>
                      <a:pt x="215112" y="126403"/>
                    </a:lnTo>
                    <a:lnTo>
                      <a:pt x="215112" y="144780"/>
                    </a:lnTo>
                    <a:lnTo>
                      <a:pt x="215112" y="156210"/>
                    </a:lnTo>
                    <a:lnTo>
                      <a:pt x="163525" y="201930"/>
                    </a:lnTo>
                    <a:lnTo>
                      <a:pt x="148920" y="210820"/>
                    </a:lnTo>
                    <a:lnTo>
                      <a:pt x="81762" y="210820"/>
                    </a:lnTo>
                    <a:lnTo>
                      <a:pt x="81762" y="298450"/>
                    </a:lnTo>
                    <a:lnTo>
                      <a:pt x="110959" y="298450"/>
                    </a:lnTo>
                    <a:lnTo>
                      <a:pt x="119799" y="299720"/>
                    </a:lnTo>
                    <a:lnTo>
                      <a:pt x="126898" y="304800"/>
                    </a:lnTo>
                    <a:lnTo>
                      <a:pt x="131635" y="312420"/>
                    </a:lnTo>
                    <a:lnTo>
                      <a:pt x="133350" y="322580"/>
                    </a:lnTo>
                    <a:lnTo>
                      <a:pt x="133350" y="402590"/>
                    </a:lnTo>
                    <a:lnTo>
                      <a:pt x="126530" y="410210"/>
                    </a:lnTo>
                    <a:lnTo>
                      <a:pt x="114846" y="410210"/>
                    </a:lnTo>
                    <a:lnTo>
                      <a:pt x="110959" y="407670"/>
                    </a:lnTo>
                    <a:lnTo>
                      <a:pt x="108038" y="406400"/>
                    </a:lnTo>
                    <a:lnTo>
                      <a:pt x="105117" y="402590"/>
                    </a:lnTo>
                    <a:lnTo>
                      <a:pt x="103174" y="398780"/>
                    </a:lnTo>
                    <a:lnTo>
                      <a:pt x="103174" y="337820"/>
                    </a:lnTo>
                    <a:lnTo>
                      <a:pt x="103174" y="336550"/>
                    </a:lnTo>
                    <a:lnTo>
                      <a:pt x="97332" y="330200"/>
                    </a:lnTo>
                    <a:lnTo>
                      <a:pt x="89547" y="330200"/>
                    </a:lnTo>
                    <a:lnTo>
                      <a:pt x="89547" y="400050"/>
                    </a:lnTo>
                    <a:lnTo>
                      <a:pt x="89547" y="402590"/>
                    </a:lnTo>
                    <a:lnTo>
                      <a:pt x="59372" y="425450"/>
                    </a:lnTo>
                    <a:lnTo>
                      <a:pt x="59372" y="346710"/>
                    </a:lnTo>
                    <a:lnTo>
                      <a:pt x="88569" y="346710"/>
                    </a:lnTo>
                    <a:lnTo>
                      <a:pt x="88569" y="396240"/>
                    </a:lnTo>
                    <a:lnTo>
                      <a:pt x="89547" y="400050"/>
                    </a:lnTo>
                    <a:lnTo>
                      <a:pt x="89547" y="330200"/>
                    </a:lnTo>
                    <a:lnTo>
                      <a:pt x="43802" y="330200"/>
                    </a:lnTo>
                    <a:lnTo>
                      <a:pt x="43802" y="346710"/>
                    </a:lnTo>
                    <a:lnTo>
                      <a:pt x="43802" y="466090"/>
                    </a:lnTo>
                    <a:lnTo>
                      <a:pt x="37960" y="473710"/>
                    </a:lnTo>
                    <a:lnTo>
                      <a:pt x="21412" y="473710"/>
                    </a:lnTo>
                    <a:lnTo>
                      <a:pt x="14592" y="466090"/>
                    </a:lnTo>
                    <a:lnTo>
                      <a:pt x="14592" y="337820"/>
                    </a:lnTo>
                    <a:lnTo>
                      <a:pt x="20434" y="342900"/>
                    </a:lnTo>
                    <a:lnTo>
                      <a:pt x="28219" y="346710"/>
                    </a:lnTo>
                    <a:lnTo>
                      <a:pt x="43802" y="346710"/>
                    </a:lnTo>
                    <a:lnTo>
                      <a:pt x="43802" y="330200"/>
                    </a:lnTo>
                    <a:lnTo>
                      <a:pt x="36982" y="330200"/>
                    </a:lnTo>
                    <a:lnTo>
                      <a:pt x="28143" y="328930"/>
                    </a:lnTo>
                    <a:lnTo>
                      <a:pt x="21043" y="323850"/>
                    </a:lnTo>
                    <a:lnTo>
                      <a:pt x="16319" y="316230"/>
                    </a:lnTo>
                    <a:lnTo>
                      <a:pt x="14592" y="307340"/>
                    </a:lnTo>
                    <a:lnTo>
                      <a:pt x="14592" y="242570"/>
                    </a:lnTo>
                    <a:lnTo>
                      <a:pt x="18681" y="220980"/>
                    </a:lnTo>
                    <a:lnTo>
                      <a:pt x="29806" y="203200"/>
                    </a:lnTo>
                    <a:lnTo>
                      <a:pt x="46215" y="190500"/>
                    </a:lnTo>
                    <a:lnTo>
                      <a:pt x="66179" y="186690"/>
                    </a:lnTo>
                    <a:lnTo>
                      <a:pt x="133350" y="186690"/>
                    </a:lnTo>
                    <a:lnTo>
                      <a:pt x="138214" y="184150"/>
                    </a:lnTo>
                    <a:lnTo>
                      <a:pt x="142100" y="181610"/>
                    </a:lnTo>
                    <a:lnTo>
                      <a:pt x="154914" y="171450"/>
                    </a:lnTo>
                    <a:lnTo>
                      <a:pt x="191757" y="142240"/>
                    </a:lnTo>
                    <a:lnTo>
                      <a:pt x="194678" y="139700"/>
                    </a:lnTo>
                    <a:lnTo>
                      <a:pt x="196621" y="138430"/>
                    </a:lnTo>
                    <a:lnTo>
                      <a:pt x="209270" y="138430"/>
                    </a:lnTo>
                    <a:lnTo>
                      <a:pt x="215112" y="144780"/>
                    </a:lnTo>
                    <a:lnTo>
                      <a:pt x="215112" y="126403"/>
                    </a:lnTo>
                    <a:lnTo>
                      <a:pt x="207327" y="123190"/>
                    </a:lnTo>
                    <a:lnTo>
                      <a:pt x="207327" y="120650"/>
                    </a:lnTo>
                    <a:lnTo>
                      <a:pt x="224853" y="116840"/>
                    </a:lnTo>
                    <a:lnTo>
                      <a:pt x="225818" y="113030"/>
                    </a:lnTo>
                    <a:lnTo>
                      <a:pt x="240423" y="77470"/>
                    </a:lnTo>
                    <a:lnTo>
                      <a:pt x="230682" y="60960"/>
                    </a:lnTo>
                    <a:lnTo>
                      <a:pt x="254050" y="36830"/>
                    </a:lnTo>
                    <a:lnTo>
                      <a:pt x="268655" y="45720"/>
                    </a:lnTo>
                    <a:lnTo>
                      <a:pt x="272542" y="43180"/>
                    </a:lnTo>
                    <a:lnTo>
                      <a:pt x="284708" y="36830"/>
                    </a:lnTo>
                    <a:lnTo>
                      <a:pt x="287147" y="35560"/>
                    </a:lnTo>
                    <a:lnTo>
                      <a:pt x="301739" y="30480"/>
                    </a:lnTo>
                    <a:lnTo>
                      <a:pt x="306603" y="29210"/>
                    </a:lnTo>
                    <a:lnTo>
                      <a:pt x="307162" y="26670"/>
                    </a:lnTo>
                    <a:lnTo>
                      <a:pt x="310502" y="11430"/>
                    </a:lnTo>
                    <a:lnTo>
                      <a:pt x="343598" y="11430"/>
                    </a:lnTo>
                    <a:lnTo>
                      <a:pt x="347497" y="29210"/>
                    </a:lnTo>
                    <a:lnTo>
                      <a:pt x="359232" y="33020"/>
                    </a:lnTo>
                    <a:lnTo>
                      <a:pt x="366712" y="35560"/>
                    </a:lnTo>
                    <a:lnTo>
                      <a:pt x="373824" y="39370"/>
                    </a:lnTo>
                    <a:lnTo>
                      <a:pt x="380580" y="43180"/>
                    </a:lnTo>
                    <a:lnTo>
                      <a:pt x="384479" y="45720"/>
                    </a:lnTo>
                    <a:lnTo>
                      <a:pt x="399072" y="36830"/>
                    </a:lnTo>
                    <a:lnTo>
                      <a:pt x="422440" y="60960"/>
                    </a:lnTo>
                    <a:lnTo>
                      <a:pt x="413677" y="77470"/>
                    </a:lnTo>
                    <a:lnTo>
                      <a:pt x="415620" y="81280"/>
                    </a:lnTo>
                    <a:lnTo>
                      <a:pt x="429247" y="116840"/>
                    </a:lnTo>
                    <a:lnTo>
                      <a:pt x="445795" y="120650"/>
                    </a:lnTo>
                    <a:lnTo>
                      <a:pt x="445795" y="104394"/>
                    </a:lnTo>
                    <a:lnTo>
                      <a:pt x="440931" y="102870"/>
                    </a:lnTo>
                    <a:lnTo>
                      <a:pt x="439140" y="96520"/>
                    </a:lnTo>
                    <a:lnTo>
                      <a:pt x="436803" y="90170"/>
                    </a:lnTo>
                    <a:lnTo>
                      <a:pt x="434086" y="83820"/>
                    </a:lnTo>
                    <a:lnTo>
                      <a:pt x="431203" y="77470"/>
                    </a:lnTo>
                    <a:lnTo>
                      <a:pt x="441909" y="58420"/>
                    </a:lnTo>
                    <a:lnTo>
                      <a:pt x="421944" y="36830"/>
                    </a:lnTo>
                    <a:lnTo>
                      <a:pt x="412559" y="26670"/>
                    </a:lnTo>
                    <a:lnTo>
                      <a:pt x="401993" y="15240"/>
                    </a:lnTo>
                    <a:lnTo>
                      <a:pt x="384479" y="26670"/>
                    </a:lnTo>
                    <a:lnTo>
                      <a:pt x="378485" y="24130"/>
                    </a:lnTo>
                    <a:lnTo>
                      <a:pt x="372313" y="20320"/>
                    </a:lnTo>
                    <a:lnTo>
                      <a:pt x="366141" y="17780"/>
                    </a:lnTo>
                    <a:lnTo>
                      <a:pt x="360146" y="16510"/>
                    </a:lnTo>
                    <a:lnTo>
                      <a:pt x="358889" y="11430"/>
                    </a:lnTo>
                    <a:lnTo>
                      <a:pt x="356044" y="0"/>
                    </a:lnTo>
                    <a:lnTo>
                      <a:pt x="298056" y="0"/>
                    </a:lnTo>
                    <a:lnTo>
                      <a:pt x="293954" y="16510"/>
                    </a:lnTo>
                    <a:lnTo>
                      <a:pt x="287553" y="17780"/>
                    </a:lnTo>
                    <a:lnTo>
                      <a:pt x="281419" y="20320"/>
                    </a:lnTo>
                    <a:lnTo>
                      <a:pt x="275475" y="24130"/>
                    </a:lnTo>
                    <a:lnTo>
                      <a:pt x="269621" y="26670"/>
                    </a:lnTo>
                    <a:lnTo>
                      <a:pt x="252107" y="15240"/>
                    </a:lnTo>
                    <a:lnTo>
                      <a:pt x="212191" y="58420"/>
                    </a:lnTo>
                    <a:lnTo>
                      <a:pt x="222897" y="77470"/>
                    </a:lnTo>
                    <a:lnTo>
                      <a:pt x="219583" y="83820"/>
                    </a:lnTo>
                    <a:lnTo>
                      <a:pt x="216814" y="90170"/>
                    </a:lnTo>
                    <a:lnTo>
                      <a:pt x="214414" y="96520"/>
                    </a:lnTo>
                    <a:lnTo>
                      <a:pt x="212191" y="102870"/>
                    </a:lnTo>
                    <a:lnTo>
                      <a:pt x="192722" y="107950"/>
                    </a:lnTo>
                    <a:lnTo>
                      <a:pt x="192722" y="124460"/>
                    </a:lnTo>
                    <a:lnTo>
                      <a:pt x="189801" y="124460"/>
                    </a:lnTo>
                    <a:lnTo>
                      <a:pt x="185902" y="125730"/>
                    </a:lnTo>
                    <a:lnTo>
                      <a:pt x="182994" y="129540"/>
                    </a:lnTo>
                    <a:lnTo>
                      <a:pt x="133350" y="168910"/>
                    </a:lnTo>
                    <a:lnTo>
                      <a:pt x="131406" y="170180"/>
                    </a:lnTo>
                    <a:lnTo>
                      <a:pt x="130429" y="171450"/>
                    </a:lnTo>
                    <a:lnTo>
                      <a:pt x="109982" y="171450"/>
                    </a:lnTo>
                    <a:lnTo>
                      <a:pt x="116522" y="162560"/>
                    </a:lnTo>
                    <a:lnTo>
                      <a:pt x="121424" y="153670"/>
                    </a:lnTo>
                    <a:lnTo>
                      <a:pt x="124498" y="142240"/>
                    </a:lnTo>
                    <a:lnTo>
                      <a:pt x="125564" y="130810"/>
                    </a:lnTo>
                    <a:lnTo>
                      <a:pt x="121462" y="109220"/>
                    </a:lnTo>
                    <a:lnTo>
                      <a:pt x="110959" y="92417"/>
                    </a:lnTo>
                    <a:lnTo>
                      <a:pt x="110959" y="130810"/>
                    </a:lnTo>
                    <a:lnTo>
                      <a:pt x="108051" y="147320"/>
                    </a:lnTo>
                    <a:lnTo>
                      <a:pt x="100126" y="158750"/>
                    </a:lnTo>
                    <a:lnTo>
                      <a:pt x="88379" y="167640"/>
                    </a:lnTo>
                    <a:lnTo>
                      <a:pt x="73977" y="171450"/>
                    </a:lnTo>
                    <a:lnTo>
                      <a:pt x="59563" y="167640"/>
                    </a:lnTo>
                    <a:lnTo>
                      <a:pt x="47815" y="158750"/>
                    </a:lnTo>
                    <a:lnTo>
                      <a:pt x="39890" y="147320"/>
                    </a:lnTo>
                    <a:lnTo>
                      <a:pt x="36982" y="130810"/>
                    </a:lnTo>
                    <a:lnTo>
                      <a:pt x="39890" y="115570"/>
                    </a:lnTo>
                    <a:lnTo>
                      <a:pt x="47815" y="102870"/>
                    </a:lnTo>
                    <a:lnTo>
                      <a:pt x="59563" y="93980"/>
                    </a:lnTo>
                    <a:lnTo>
                      <a:pt x="73977" y="90170"/>
                    </a:lnTo>
                    <a:lnTo>
                      <a:pt x="88379" y="93980"/>
                    </a:lnTo>
                    <a:lnTo>
                      <a:pt x="100126" y="102870"/>
                    </a:lnTo>
                    <a:lnTo>
                      <a:pt x="108051" y="115570"/>
                    </a:lnTo>
                    <a:lnTo>
                      <a:pt x="110959" y="130810"/>
                    </a:lnTo>
                    <a:lnTo>
                      <a:pt x="110959" y="92417"/>
                    </a:lnTo>
                    <a:lnTo>
                      <a:pt x="110350" y="91440"/>
                    </a:lnTo>
                    <a:lnTo>
                      <a:pt x="108712" y="90170"/>
                    </a:lnTo>
                    <a:lnTo>
                      <a:pt x="93941" y="78740"/>
                    </a:lnTo>
                    <a:lnTo>
                      <a:pt x="73977" y="74930"/>
                    </a:lnTo>
                    <a:lnTo>
                      <a:pt x="53441" y="78740"/>
                    </a:lnTo>
                    <a:lnTo>
                      <a:pt x="36741" y="91440"/>
                    </a:lnTo>
                    <a:lnTo>
                      <a:pt x="25514" y="109220"/>
                    </a:lnTo>
                    <a:lnTo>
                      <a:pt x="21412" y="130810"/>
                    </a:lnTo>
                    <a:lnTo>
                      <a:pt x="22974" y="144780"/>
                    </a:lnTo>
                    <a:lnTo>
                      <a:pt x="27368" y="156210"/>
                    </a:lnTo>
                    <a:lnTo>
                      <a:pt x="34137" y="166370"/>
                    </a:lnTo>
                    <a:lnTo>
                      <a:pt x="42824" y="175260"/>
                    </a:lnTo>
                    <a:lnTo>
                      <a:pt x="25450" y="185420"/>
                    </a:lnTo>
                    <a:lnTo>
                      <a:pt x="11912" y="200660"/>
                    </a:lnTo>
                    <a:lnTo>
                      <a:pt x="3124" y="220980"/>
                    </a:lnTo>
                    <a:lnTo>
                      <a:pt x="0" y="242570"/>
                    </a:lnTo>
                    <a:lnTo>
                      <a:pt x="0" y="458470"/>
                    </a:lnTo>
                    <a:lnTo>
                      <a:pt x="2235" y="471170"/>
                    </a:lnTo>
                    <a:lnTo>
                      <a:pt x="8394" y="480060"/>
                    </a:lnTo>
                    <a:lnTo>
                      <a:pt x="17653" y="487680"/>
                    </a:lnTo>
                    <a:lnTo>
                      <a:pt x="29197" y="488950"/>
                    </a:lnTo>
                    <a:lnTo>
                      <a:pt x="457200" y="488950"/>
                    </a:lnTo>
                    <a:lnTo>
                      <a:pt x="457200" y="473710"/>
                    </a:lnTo>
                    <a:lnTo>
                      <a:pt x="457200" y="172720"/>
                    </a:lnTo>
                    <a:lnTo>
                      <a:pt x="457200" y="107950"/>
                    </a:lnTo>
                    <a:close/>
                  </a:path>
                </a:pathLst>
              </a:custGeom>
              <a:solidFill>
                <a:srgbClr val="FFFFFF"/>
              </a:solidFill>
            </p:spPr>
            <p:txBody>
              <a:bodyPr wrap="square" lIns="0" tIns="0" rIns="0" bIns="0" rtlCol="0"/>
              <a:lstStyle/>
              <a:p>
                <a:endParaRPr/>
              </a:p>
            </p:txBody>
          </p:sp>
          <p:pic>
            <p:nvPicPr>
              <p:cNvPr id="40" name="object 19">
                <a:extLst>
                  <a:ext uri="{FF2B5EF4-FFF2-40B4-BE49-F238E27FC236}">
                    <a16:creationId xmlns:a16="http://schemas.microsoft.com/office/drawing/2014/main" id="{E6D5D384-1912-BA57-8D02-77EAE9126317}"/>
                  </a:ext>
                </a:extLst>
              </p:cNvPr>
              <p:cNvPicPr/>
              <p:nvPr/>
            </p:nvPicPr>
            <p:blipFill>
              <a:blip r:embed="rId18" cstate="print"/>
              <a:stretch>
                <a:fillRect/>
              </a:stretch>
            </p:blipFill>
            <p:spPr>
              <a:xfrm>
                <a:off x="4827797" y="1778181"/>
                <a:ext cx="178120" cy="191145"/>
              </a:xfrm>
              <a:prstGeom prst="rect">
                <a:avLst/>
              </a:prstGeom>
            </p:spPr>
          </p:pic>
          <p:sp>
            <p:nvSpPr>
              <p:cNvPr id="41" name="object 20">
                <a:extLst>
                  <a:ext uri="{FF2B5EF4-FFF2-40B4-BE49-F238E27FC236}">
                    <a16:creationId xmlns:a16="http://schemas.microsoft.com/office/drawing/2014/main" id="{83DCB7A7-FF97-2B5D-C33E-432E88CCDF9A}"/>
                  </a:ext>
                </a:extLst>
              </p:cNvPr>
              <p:cNvSpPr/>
              <p:nvPr/>
            </p:nvSpPr>
            <p:spPr>
              <a:xfrm>
                <a:off x="4664265" y="2113483"/>
                <a:ext cx="357505" cy="80010"/>
              </a:xfrm>
              <a:custGeom>
                <a:avLst/>
                <a:gdLst/>
                <a:ahLst/>
                <a:cxnLst/>
                <a:rect l="l" t="t" r="r" b="b"/>
                <a:pathLst>
                  <a:path w="357504" h="80010">
                    <a:moveTo>
                      <a:pt x="14592" y="63715"/>
                    </a:moveTo>
                    <a:lnTo>
                      <a:pt x="0" y="63715"/>
                    </a:lnTo>
                    <a:lnTo>
                      <a:pt x="0" y="79387"/>
                    </a:lnTo>
                    <a:lnTo>
                      <a:pt x="14592" y="79387"/>
                    </a:lnTo>
                    <a:lnTo>
                      <a:pt x="14592" y="63715"/>
                    </a:lnTo>
                    <a:close/>
                  </a:path>
                  <a:path w="357504" h="80010">
                    <a:moveTo>
                      <a:pt x="44767" y="63715"/>
                    </a:moveTo>
                    <a:lnTo>
                      <a:pt x="29197" y="63715"/>
                    </a:lnTo>
                    <a:lnTo>
                      <a:pt x="29197" y="79387"/>
                    </a:lnTo>
                    <a:lnTo>
                      <a:pt x="44767" y="79387"/>
                    </a:lnTo>
                    <a:lnTo>
                      <a:pt x="44767" y="63715"/>
                    </a:lnTo>
                    <a:close/>
                  </a:path>
                  <a:path w="357504" h="80010">
                    <a:moveTo>
                      <a:pt x="73977" y="63715"/>
                    </a:moveTo>
                    <a:lnTo>
                      <a:pt x="59372" y="63715"/>
                    </a:lnTo>
                    <a:lnTo>
                      <a:pt x="59372" y="79387"/>
                    </a:lnTo>
                    <a:lnTo>
                      <a:pt x="73977" y="79387"/>
                    </a:lnTo>
                    <a:lnTo>
                      <a:pt x="73977" y="63715"/>
                    </a:lnTo>
                    <a:close/>
                  </a:path>
                  <a:path w="357504" h="80010">
                    <a:moveTo>
                      <a:pt x="357225" y="63715"/>
                    </a:moveTo>
                    <a:lnTo>
                      <a:pt x="341642" y="63715"/>
                    </a:lnTo>
                    <a:lnTo>
                      <a:pt x="341642" y="79387"/>
                    </a:lnTo>
                    <a:lnTo>
                      <a:pt x="357225" y="79387"/>
                    </a:lnTo>
                    <a:lnTo>
                      <a:pt x="357225" y="63715"/>
                    </a:lnTo>
                    <a:close/>
                  </a:path>
                  <a:path w="357504" h="80010">
                    <a:moveTo>
                      <a:pt x="357225" y="31343"/>
                    </a:moveTo>
                    <a:lnTo>
                      <a:pt x="341642" y="31343"/>
                    </a:lnTo>
                    <a:lnTo>
                      <a:pt x="341642" y="47002"/>
                    </a:lnTo>
                    <a:lnTo>
                      <a:pt x="357225" y="47002"/>
                    </a:lnTo>
                    <a:lnTo>
                      <a:pt x="357225" y="31343"/>
                    </a:lnTo>
                    <a:close/>
                  </a:path>
                  <a:path w="357504" h="80010">
                    <a:moveTo>
                      <a:pt x="357225" y="0"/>
                    </a:moveTo>
                    <a:lnTo>
                      <a:pt x="341642" y="0"/>
                    </a:lnTo>
                    <a:lnTo>
                      <a:pt x="341642" y="15671"/>
                    </a:lnTo>
                    <a:lnTo>
                      <a:pt x="357225" y="15671"/>
                    </a:lnTo>
                    <a:lnTo>
                      <a:pt x="357225" y="0"/>
                    </a:lnTo>
                    <a:close/>
                  </a:path>
                </a:pathLst>
              </a:custGeom>
              <a:solidFill>
                <a:srgbClr val="FFFFFF"/>
              </a:solidFill>
            </p:spPr>
            <p:txBody>
              <a:bodyPr wrap="square" lIns="0" tIns="0" rIns="0" bIns="0" rtlCol="0"/>
              <a:lstStyle/>
              <a:p>
                <a:endParaRPr/>
              </a:p>
            </p:txBody>
          </p:sp>
        </p:grpSp>
        <p:grpSp>
          <p:nvGrpSpPr>
            <p:cNvPr id="11" name="object 21">
              <a:extLst>
                <a:ext uri="{FF2B5EF4-FFF2-40B4-BE49-F238E27FC236}">
                  <a16:creationId xmlns:a16="http://schemas.microsoft.com/office/drawing/2014/main" id="{72586DF7-2106-85C9-4A06-C450751F55F6}"/>
                </a:ext>
              </a:extLst>
            </p:cNvPr>
            <p:cNvGrpSpPr/>
            <p:nvPr/>
          </p:nvGrpSpPr>
          <p:grpSpPr>
            <a:xfrm>
              <a:off x="6263640" y="1623060"/>
              <a:ext cx="2651125" cy="4912995"/>
              <a:chOff x="6263640" y="1623060"/>
              <a:chExt cx="2651125" cy="4912995"/>
            </a:xfrm>
          </p:grpSpPr>
          <p:pic>
            <p:nvPicPr>
              <p:cNvPr id="28" name="object 22">
                <a:extLst>
                  <a:ext uri="{FF2B5EF4-FFF2-40B4-BE49-F238E27FC236}">
                    <a16:creationId xmlns:a16="http://schemas.microsoft.com/office/drawing/2014/main" id="{C7C09C77-BE19-83D9-BECA-E059A79EA996}"/>
                  </a:ext>
                </a:extLst>
              </p:cNvPr>
              <p:cNvPicPr/>
              <p:nvPr/>
            </p:nvPicPr>
            <p:blipFill>
              <a:blip r:embed="rId19" cstate="print"/>
              <a:stretch>
                <a:fillRect/>
              </a:stretch>
            </p:blipFill>
            <p:spPr>
              <a:xfrm>
                <a:off x="6263640" y="1623060"/>
                <a:ext cx="2650998" cy="4912614"/>
              </a:xfrm>
              <a:prstGeom prst="rect">
                <a:avLst/>
              </a:prstGeom>
            </p:spPr>
          </p:pic>
          <p:sp>
            <p:nvSpPr>
              <p:cNvPr id="29" name="object 23">
                <a:extLst>
                  <a:ext uri="{FF2B5EF4-FFF2-40B4-BE49-F238E27FC236}">
                    <a16:creationId xmlns:a16="http://schemas.microsoft.com/office/drawing/2014/main" id="{40C62E15-0149-C247-268F-B9911A7E244F}"/>
                  </a:ext>
                </a:extLst>
              </p:cNvPr>
              <p:cNvSpPr/>
              <p:nvPr/>
            </p:nvSpPr>
            <p:spPr>
              <a:xfrm>
                <a:off x="6393180" y="1773936"/>
                <a:ext cx="2399030" cy="4617720"/>
              </a:xfrm>
              <a:custGeom>
                <a:avLst/>
                <a:gdLst/>
                <a:ahLst/>
                <a:cxnLst/>
                <a:rect l="l" t="t" r="r" b="b"/>
                <a:pathLst>
                  <a:path w="2399029" h="4617720">
                    <a:moveTo>
                      <a:pt x="2341626" y="0"/>
                    </a:moveTo>
                    <a:lnTo>
                      <a:pt x="57150" y="0"/>
                    </a:lnTo>
                    <a:lnTo>
                      <a:pt x="34879" y="4482"/>
                    </a:lnTo>
                    <a:lnTo>
                      <a:pt x="16716" y="16716"/>
                    </a:lnTo>
                    <a:lnTo>
                      <a:pt x="4482" y="34879"/>
                    </a:lnTo>
                    <a:lnTo>
                      <a:pt x="0" y="57150"/>
                    </a:lnTo>
                    <a:lnTo>
                      <a:pt x="0" y="4560608"/>
                    </a:lnTo>
                    <a:lnTo>
                      <a:pt x="4482" y="4582835"/>
                    </a:lnTo>
                    <a:lnTo>
                      <a:pt x="16716" y="4600989"/>
                    </a:lnTo>
                    <a:lnTo>
                      <a:pt x="34879" y="4613230"/>
                    </a:lnTo>
                    <a:lnTo>
                      <a:pt x="57150" y="4617720"/>
                    </a:lnTo>
                    <a:lnTo>
                      <a:pt x="2341626" y="4617720"/>
                    </a:lnTo>
                    <a:lnTo>
                      <a:pt x="2363896" y="4613230"/>
                    </a:lnTo>
                    <a:lnTo>
                      <a:pt x="2382059" y="4600989"/>
                    </a:lnTo>
                    <a:lnTo>
                      <a:pt x="2394293" y="4582835"/>
                    </a:lnTo>
                    <a:lnTo>
                      <a:pt x="2398776" y="4560608"/>
                    </a:lnTo>
                    <a:lnTo>
                      <a:pt x="2398776" y="57150"/>
                    </a:lnTo>
                    <a:lnTo>
                      <a:pt x="2394293" y="34879"/>
                    </a:lnTo>
                    <a:lnTo>
                      <a:pt x="2382059" y="16716"/>
                    </a:lnTo>
                    <a:lnTo>
                      <a:pt x="2363896" y="4482"/>
                    </a:lnTo>
                    <a:lnTo>
                      <a:pt x="2341626" y="0"/>
                    </a:lnTo>
                    <a:close/>
                  </a:path>
                </a:pathLst>
              </a:custGeom>
              <a:solidFill>
                <a:srgbClr val="FFFFFF"/>
              </a:solidFill>
            </p:spPr>
            <p:txBody>
              <a:bodyPr wrap="square" lIns="0" tIns="0" rIns="0" bIns="0" rtlCol="0"/>
              <a:lstStyle/>
              <a:p>
                <a:endParaRPr/>
              </a:p>
            </p:txBody>
          </p:sp>
          <p:sp>
            <p:nvSpPr>
              <p:cNvPr id="30" name="object 24">
                <a:extLst>
                  <a:ext uri="{FF2B5EF4-FFF2-40B4-BE49-F238E27FC236}">
                    <a16:creationId xmlns:a16="http://schemas.microsoft.com/office/drawing/2014/main" id="{728DA70C-0013-66AB-D37A-63579BEEE845}"/>
                  </a:ext>
                </a:extLst>
              </p:cNvPr>
              <p:cNvSpPr/>
              <p:nvPr/>
            </p:nvSpPr>
            <p:spPr>
              <a:xfrm>
                <a:off x="6798564" y="1655063"/>
                <a:ext cx="1588135" cy="120650"/>
              </a:xfrm>
              <a:custGeom>
                <a:avLst/>
                <a:gdLst/>
                <a:ahLst/>
                <a:cxnLst/>
                <a:rect l="l" t="t" r="r" b="b"/>
                <a:pathLst>
                  <a:path w="1588134" h="120650">
                    <a:moveTo>
                      <a:pt x="161544" y="120396"/>
                    </a:moveTo>
                    <a:lnTo>
                      <a:pt x="80772" y="0"/>
                    </a:lnTo>
                    <a:lnTo>
                      <a:pt x="0" y="120396"/>
                    </a:lnTo>
                    <a:lnTo>
                      <a:pt x="161544" y="120396"/>
                    </a:lnTo>
                    <a:close/>
                  </a:path>
                  <a:path w="1588134" h="120650">
                    <a:moveTo>
                      <a:pt x="1588008" y="120396"/>
                    </a:moveTo>
                    <a:lnTo>
                      <a:pt x="1507236" y="0"/>
                    </a:lnTo>
                    <a:lnTo>
                      <a:pt x="1426464" y="120396"/>
                    </a:lnTo>
                    <a:lnTo>
                      <a:pt x="1588008" y="120396"/>
                    </a:lnTo>
                    <a:close/>
                  </a:path>
                </a:pathLst>
              </a:custGeom>
              <a:solidFill>
                <a:srgbClr val="50164A"/>
              </a:solidFill>
            </p:spPr>
            <p:txBody>
              <a:bodyPr wrap="square" lIns="0" tIns="0" rIns="0" bIns="0" rtlCol="0"/>
              <a:lstStyle/>
              <a:p>
                <a:endParaRPr/>
              </a:p>
            </p:txBody>
          </p:sp>
          <p:sp>
            <p:nvSpPr>
              <p:cNvPr id="31" name="object 25">
                <a:extLst>
                  <a:ext uri="{FF2B5EF4-FFF2-40B4-BE49-F238E27FC236}">
                    <a16:creationId xmlns:a16="http://schemas.microsoft.com/office/drawing/2014/main" id="{D0EDCB8E-B941-D9C9-C9D6-93181F060D61}"/>
                  </a:ext>
                </a:extLst>
              </p:cNvPr>
              <p:cNvSpPr/>
              <p:nvPr/>
            </p:nvSpPr>
            <p:spPr>
              <a:xfrm>
                <a:off x="6882291" y="1655051"/>
                <a:ext cx="1423670" cy="669290"/>
              </a:xfrm>
              <a:custGeom>
                <a:avLst/>
                <a:gdLst/>
                <a:ahLst/>
                <a:cxnLst/>
                <a:rect l="l" t="t" r="r" b="b"/>
                <a:pathLst>
                  <a:path w="1423670" h="669289">
                    <a:moveTo>
                      <a:pt x="1423535" y="0"/>
                    </a:moveTo>
                    <a:lnTo>
                      <a:pt x="0" y="0"/>
                    </a:lnTo>
                    <a:lnTo>
                      <a:pt x="377132" y="668715"/>
                    </a:lnTo>
                    <a:lnTo>
                      <a:pt x="1043455" y="668715"/>
                    </a:lnTo>
                    <a:lnTo>
                      <a:pt x="1423535" y="5304"/>
                    </a:lnTo>
                    <a:lnTo>
                      <a:pt x="1423535" y="0"/>
                    </a:lnTo>
                    <a:close/>
                  </a:path>
                </a:pathLst>
              </a:custGeom>
              <a:solidFill>
                <a:srgbClr val="006CA5"/>
              </a:solidFill>
            </p:spPr>
            <p:txBody>
              <a:bodyPr wrap="square" lIns="0" tIns="0" rIns="0" bIns="0" rtlCol="0"/>
              <a:lstStyle/>
              <a:p>
                <a:endParaRPr/>
              </a:p>
            </p:txBody>
          </p:sp>
          <p:pic>
            <p:nvPicPr>
              <p:cNvPr id="33" name="object 26">
                <a:extLst>
                  <a:ext uri="{FF2B5EF4-FFF2-40B4-BE49-F238E27FC236}">
                    <a16:creationId xmlns:a16="http://schemas.microsoft.com/office/drawing/2014/main" id="{8F3D8668-0D2D-F2D0-AA4D-169628029794}"/>
                  </a:ext>
                </a:extLst>
              </p:cNvPr>
              <p:cNvPicPr/>
              <p:nvPr/>
            </p:nvPicPr>
            <p:blipFill>
              <a:blip r:embed="rId20" cstate="print"/>
              <a:stretch>
                <a:fillRect/>
              </a:stretch>
            </p:blipFill>
            <p:spPr>
              <a:xfrm>
                <a:off x="7600495" y="1722123"/>
                <a:ext cx="194764" cy="148432"/>
              </a:xfrm>
              <a:prstGeom prst="rect">
                <a:avLst/>
              </a:prstGeom>
            </p:spPr>
          </p:pic>
          <p:sp>
            <p:nvSpPr>
              <p:cNvPr id="34" name="object 27">
                <a:extLst>
                  <a:ext uri="{FF2B5EF4-FFF2-40B4-BE49-F238E27FC236}">
                    <a16:creationId xmlns:a16="http://schemas.microsoft.com/office/drawing/2014/main" id="{7D639489-08C8-77C8-9982-6985BFC291E0}"/>
                  </a:ext>
                </a:extLst>
              </p:cNvPr>
              <p:cNvSpPr/>
              <p:nvPr/>
            </p:nvSpPr>
            <p:spPr>
              <a:xfrm>
                <a:off x="7388352" y="1766150"/>
                <a:ext cx="327025" cy="486409"/>
              </a:xfrm>
              <a:custGeom>
                <a:avLst/>
                <a:gdLst/>
                <a:ahLst/>
                <a:cxnLst/>
                <a:rect l="l" t="t" r="r" b="b"/>
                <a:pathLst>
                  <a:path w="327025" h="486410">
                    <a:moveTo>
                      <a:pt x="179350" y="0"/>
                    </a:moveTo>
                    <a:lnTo>
                      <a:pt x="157180" y="0"/>
                    </a:lnTo>
                    <a:lnTo>
                      <a:pt x="115402" y="5966"/>
                    </a:lnTo>
                    <a:lnTo>
                      <a:pt x="77856" y="22823"/>
                    </a:lnTo>
                    <a:lnTo>
                      <a:pt x="46044" y="49007"/>
                    </a:lnTo>
                    <a:lnTo>
                      <a:pt x="21463" y="82954"/>
                    </a:lnTo>
                    <a:lnTo>
                      <a:pt x="5615" y="123099"/>
                    </a:lnTo>
                    <a:lnTo>
                      <a:pt x="0" y="167881"/>
                    </a:lnTo>
                    <a:lnTo>
                      <a:pt x="3730" y="204526"/>
                    </a:lnTo>
                    <a:lnTo>
                      <a:pt x="32950" y="270380"/>
                    </a:lnTo>
                    <a:lnTo>
                      <a:pt x="89675" y="324509"/>
                    </a:lnTo>
                    <a:lnTo>
                      <a:pt x="89675" y="348049"/>
                    </a:lnTo>
                    <a:lnTo>
                      <a:pt x="83046" y="352034"/>
                    </a:lnTo>
                    <a:lnTo>
                      <a:pt x="77864" y="357649"/>
                    </a:lnTo>
                    <a:lnTo>
                      <a:pt x="74575" y="364431"/>
                    </a:lnTo>
                    <a:lnTo>
                      <a:pt x="74489" y="364608"/>
                    </a:lnTo>
                    <a:lnTo>
                      <a:pt x="91606" y="398214"/>
                    </a:lnTo>
                    <a:lnTo>
                      <a:pt x="89677" y="401285"/>
                    </a:lnTo>
                    <a:lnTo>
                      <a:pt x="89677" y="407428"/>
                    </a:lnTo>
                    <a:lnTo>
                      <a:pt x="90882" y="415585"/>
                    </a:lnTo>
                    <a:lnTo>
                      <a:pt x="94256" y="422783"/>
                    </a:lnTo>
                    <a:lnTo>
                      <a:pt x="99439" y="428446"/>
                    </a:lnTo>
                    <a:lnTo>
                      <a:pt x="106069" y="431998"/>
                    </a:lnTo>
                    <a:lnTo>
                      <a:pt x="112517" y="453431"/>
                    </a:lnTo>
                    <a:lnTo>
                      <a:pt x="125113" y="470642"/>
                    </a:lnTo>
                    <a:lnTo>
                      <a:pt x="142410" y="482094"/>
                    </a:lnTo>
                    <a:lnTo>
                      <a:pt x="162961" y="486253"/>
                    </a:lnTo>
                    <a:lnTo>
                      <a:pt x="183511" y="482094"/>
                    </a:lnTo>
                    <a:lnTo>
                      <a:pt x="200807" y="470642"/>
                    </a:lnTo>
                    <a:lnTo>
                      <a:pt x="202119" y="468849"/>
                    </a:lnTo>
                    <a:lnTo>
                      <a:pt x="162961" y="468849"/>
                    </a:lnTo>
                    <a:lnTo>
                      <a:pt x="149057" y="466146"/>
                    </a:lnTo>
                    <a:lnTo>
                      <a:pt x="137048" y="458741"/>
                    </a:lnTo>
                    <a:lnTo>
                      <a:pt x="128113" y="447689"/>
                    </a:lnTo>
                    <a:lnTo>
                      <a:pt x="123426" y="434045"/>
                    </a:lnTo>
                    <a:lnTo>
                      <a:pt x="219233" y="434045"/>
                    </a:lnTo>
                    <a:lnTo>
                      <a:pt x="219849" y="431998"/>
                    </a:lnTo>
                    <a:lnTo>
                      <a:pt x="226480" y="428446"/>
                    </a:lnTo>
                    <a:lnTo>
                      <a:pt x="231662" y="422783"/>
                    </a:lnTo>
                    <a:lnTo>
                      <a:pt x="234541" y="416641"/>
                    </a:lnTo>
                    <a:lnTo>
                      <a:pt x="108962" y="416641"/>
                    </a:lnTo>
                    <a:lnTo>
                      <a:pt x="106069" y="412546"/>
                    </a:lnTo>
                    <a:lnTo>
                      <a:pt x="106069" y="403332"/>
                    </a:lnTo>
                    <a:lnTo>
                      <a:pt x="108962" y="399238"/>
                    </a:lnTo>
                    <a:lnTo>
                      <a:pt x="234955" y="399238"/>
                    </a:lnTo>
                    <a:lnTo>
                      <a:pt x="234313" y="398214"/>
                    </a:lnTo>
                    <a:lnTo>
                      <a:pt x="241653" y="394647"/>
                    </a:lnTo>
                    <a:lnTo>
                      <a:pt x="247456" y="388873"/>
                    </a:lnTo>
                    <a:lnTo>
                      <a:pt x="251034" y="381835"/>
                    </a:lnTo>
                    <a:lnTo>
                      <a:pt x="93534" y="381835"/>
                    </a:lnTo>
                    <a:lnTo>
                      <a:pt x="89677" y="377741"/>
                    </a:lnTo>
                    <a:lnTo>
                      <a:pt x="89677" y="368527"/>
                    </a:lnTo>
                    <a:lnTo>
                      <a:pt x="93534" y="364431"/>
                    </a:lnTo>
                    <a:lnTo>
                      <a:pt x="251350" y="364431"/>
                    </a:lnTo>
                    <a:lnTo>
                      <a:pt x="248058" y="357649"/>
                    </a:lnTo>
                    <a:lnTo>
                      <a:pt x="242872" y="352034"/>
                    </a:lnTo>
                    <a:lnTo>
                      <a:pt x="236240" y="348049"/>
                    </a:lnTo>
                    <a:lnTo>
                      <a:pt x="236240" y="347027"/>
                    </a:lnTo>
                    <a:lnTo>
                      <a:pt x="106069" y="347027"/>
                    </a:lnTo>
                    <a:lnTo>
                      <a:pt x="106069" y="316312"/>
                    </a:lnTo>
                    <a:lnTo>
                      <a:pt x="67499" y="283565"/>
                    </a:lnTo>
                    <a:lnTo>
                      <a:pt x="30736" y="234039"/>
                    </a:lnTo>
                    <a:lnTo>
                      <a:pt x="16391" y="172995"/>
                    </a:lnTo>
                    <a:lnTo>
                      <a:pt x="80997" y="172995"/>
                    </a:lnTo>
                    <a:lnTo>
                      <a:pt x="80997" y="155591"/>
                    </a:lnTo>
                    <a:lnTo>
                      <a:pt x="16391" y="155591"/>
                    </a:lnTo>
                    <a:lnTo>
                      <a:pt x="26126" y="111739"/>
                    </a:lnTo>
                    <a:lnTo>
                      <a:pt x="47063" y="73783"/>
                    </a:lnTo>
                    <a:lnTo>
                      <a:pt x="77210" y="43934"/>
                    </a:lnTo>
                    <a:lnTo>
                      <a:pt x="114579" y="24404"/>
                    </a:lnTo>
                    <a:lnTo>
                      <a:pt x="157180" y="17402"/>
                    </a:lnTo>
                    <a:lnTo>
                      <a:pt x="179350" y="17402"/>
                    </a:lnTo>
                    <a:lnTo>
                      <a:pt x="179350" y="0"/>
                    </a:lnTo>
                    <a:close/>
                  </a:path>
                  <a:path w="327025" h="486410">
                    <a:moveTo>
                      <a:pt x="219233" y="434045"/>
                    </a:moveTo>
                    <a:lnTo>
                      <a:pt x="203460" y="434045"/>
                    </a:lnTo>
                    <a:lnTo>
                      <a:pt x="198217" y="447689"/>
                    </a:lnTo>
                    <a:lnTo>
                      <a:pt x="188995" y="458741"/>
                    </a:lnTo>
                    <a:lnTo>
                      <a:pt x="176881" y="466146"/>
                    </a:lnTo>
                    <a:lnTo>
                      <a:pt x="162961" y="468849"/>
                    </a:lnTo>
                    <a:lnTo>
                      <a:pt x="202119" y="468849"/>
                    </a:lnTo>
                    <a:lnTo>
                      <a:pt x="213402" y="453431"/>
                    </a:lnTo>
                    <a:lnTo>
                      <a:pt x="219233" y="434045"/>
                    </a:lnTo>
                    <a:close/>
                  </a:path>
                  <a:path w="327025" h="486410">
                    <a:moveTo>
                      <a:pt x="234955" y="399238"/>
                    </a:moveTo>
                    <a:lnTo>
                      <a:pt x="216960" y="399238"/>
                    </a:lnTo>
                    <a:lnTo>
                      <a:pt x="219849" y="403332"/>
                    </a:lnTo>
                    <a:lnTo>
                      <a:pt x="219849" y="412546"/>
                    </a:lnTo>
                    <a:lnTo>
                      <a:pt x="216960" y="416641"/>
                    </a:lnTo>
                    <a:lnTo>
                      <a:pt x="234541" y="416641"/>
                    </a:lnTo>
                    <a:lnTo>
                      <a:pt x="235035" y="415585"/>
                    </a:lnTo>
                    <a:lnTo>
                      <a:pt x="236240" y="407428"/>
                    </a:lnTo>
                    <a:lnTo>
                      <a:pt x="236240" y="401285"/>
                    </a:lnTo>
                    <a:lnTo>
                      <a:pt x="234955" y="399238"/>
                    </a:lnTo>
                    <a:close/>
                  </a:path>
                  <a:path w="327025" h="486410">
                    <a:moveTo>
                      <a:pt x="251350" y="364431"/>
                    </a:moveTo>
                    <a:lnTo>
                      <a:pt x="233349" y="364431"/>
                    </a:lnTo>
                    <a:lnTo>
                      <a:pt x="236240" y="368527"/>
                    </a:lnTo>
                    <a:lnTo>
                      <a:pt x="236240" y="377741"/>
                    </a:lnTo>
                    <a:lnTo>
                      <a:pt x="233349" y="381835"/>
                    </a:lnTo>
                    <a:lnTo>
                      <a:pt x="251034" y="381835"/>
                    </a:lnTo>
                    <a:lnTo>
                      <a:pt x="251270" y="381371"/>
                    </a:lnTo>
                    <a:lnTo>
                      <a:pt x="252642" y="372621"/>
                    </a:lnTo>
                    <a:lnTo>
                      <a:pt x="251435" y="364608"/>
                    </a:lnTo>
                    <a:lnTo>
                      <a:pt x="251350" y="364431"/>
                    </a:lnTo>
                    <a:close/>
                  </a:path>
                  <a:path w="327025" h="486410">
                    <a:moveTo>
                      <a:pt x="179350" y="172995"/>
                    </a:moveTo>
                    <a:lnTo>
                      <a:pt x="162959" y="172995"/>
                    </a:lnTo>
                    <a:lnTo>
                      <a:pt x="162961" y="207801"/>
                    </a:lnTo>
                    <a:lnTo>
                      <a:pt x="150111" y="210504"/>
                    </a:lnTo>
                    <a:lnTo>
                      <a:pt x="139702" y="217911"/>
                    </a:lnTo>
                    <a:lnTo>
                      <a:pt x="132727" y="228964"/>
                    </a:lnTo>
                    <a:lnTo>
                      <a:pt x="130181" y="242608"/>
                    </a:lnTo>
                    <a:lnTo>
                      <a:pt x="132727" y="256251"/>
                    </a:lnTo>
                    <a:lnTo>
                      <a:pt x="139702" y="267304"/>
                    </a:lnTo>
                    <a:lnTo>
                      <a:pt x="150111" y="274711"/>
                    </a:lnTo>
                    <a:lnTo>
                      <a:pt x="162961" y="277414"/>
                    </a:lnTo>
                    <a:lnTo>
                      <a:pt x="162961" y="347027"/>
                    </a:lnTo>
                    <a:lnTo>
                      <a:pt x="179350" y="347027"/>
                    </a:lnTo>
                    <a:lnTo>
                      <a:pt x="179350" y="260010"/>
                    </a:lnTo>
                    <a:lnTo>
                      <a:pt x="154278" y="260010"/>
                    </a:lnTo>
                    <a:lnTo>
                      <a:pt x="146570" y="252850"/>
                    </a:lnTo>
                    <a:lnTo>
                      <a:pt x="146570" y="233401"/>
                    </a:lnTo>
                    <a:lnTo>
                      <a:pt x="154278" y="225205"/>
                    </a:lnTo>
                    <a:lnTo>
                      <a:pt x="179350" y="225205"/>
                    </a:lnTo>
                    <a:lnTo>
                      <a:pt x="179350" y="172995"/>
                    </a:lnTo>
                    <a:close/>
                  </a:path>
                  <a:path w="327025" h="486410">
                    <a:moveTo>
                      <a:pt x="272522" y="138188"/>
                    </a:moveTo>
                    <a:lnTo>
                      <a:pt x="253606" y="138188"/>
                    </a:lnTo>
                    <a:lnTo>
                      <a:pt x="261312" y="146385"/>
                    </a:lnTo>
                    <a:lnTo>
                      <a:pt x="261312" y="172995"/>
                    </a:lnTo>
                    <a:lnTo>
                      <a:pt x="310494" y="172995"/>
                    </a:lnTo>
                    <a:lnTo>
                      <a:pt x="306019" y="204526"/>
                    </a:lnTo>
                    <a:lnTo>
                      <a:pt x="295667" y="234039"/>
                    </a:lnTo>
                    <a:lnTo>
                      <a:pt x="279710" y="260673"/>
                    </a:lnTo>
                    <a:lnTo>
                      <a:pt x="258423" y="283565"/>
                    </a:lnTo>
                    <a:lnTo>
                      <a:pt x="219849" y="316312"/>
                    </a:lnTo>
                    <a:lnTo>
                      <a:pt x="219849" y="347027"/>
                    </a:lnTo>
                    <a:lnTo>
                      <a:pt x="236240" y="347027"/>
                    </a:lnTo>
                    <a:lnTo>
                      <a:pt x="236240" y="324509"/>
                    </a:lnTo>
                    <a:lnTo>
                      <a:pt x="269032" y="296863"/>
                    </a:lnTo>
                    <a:lnTo>
                      <a:pt x="293532" y="270380"/>
                    </a:lnTo>
                    <a:lnTo>
                      <a:pt x="311701" y="239287"/>
                    </a:lnTo>
                    <a:lnTo>
                      <a:pt x="322999" y="204736"/>
                    </a:lnTo>
                    <a:lnTo>
                      <a:pt x="326885" y="167881"/>
                    </a:lnTo>
                    <a:lnTo>
                      <a:pt x="326885" y="155591"/>
                    </a:lnTo>
                    <a:lnTo>
                      <a:pt x="277701" y="155591"/>
                    </a:lnTo>
                    <a:lnTo>
                      <a:pt x="275155" y="142380"/>
                    </a:lnTo>
                    <a:lnTo>
                      <a:pt x="272522" y="138188"/>
                    </a:lnTo>
                    <a:close/>
                  </a:path>
                  <a:path w="327025" h="486410">
                    <a:moveTo>
                      <a:pt x="124999" y="138188"/>
                    </a:moveTo>
                    <a:lnTo>
                      <a:pt x="107032" y="138188"/>
                    </a:lnTo>
                    <a:lnTo>
                      <a:pt x="113782" y="146385"/>
                    </a:lnTo>
                    <a:lnTo>
                      <a:pt x="113782" y="172995"/>
                    </a:lnTo>
                    <a:lnTo>
                      <a:pt x="228532" y="172995"/>
                    </a:lnTo>
                    <a:lnTo>
                      <a:pt x="228532" y="155591"/>
                    </a:lnTo>
                    <a:lnTo>
                      <a:pt x="130181" y="155591"/>
                    </a:lnTo>
                    <a:lnTo>
                      <a:pt x="127633" y="142380"/>
                    </a:lnTo>
                    <a:lnTo>
                      <a:pt x="124999" y="138188"/>
                    </a:lnTo>
                    <a:close/>
                  </a:path>
                  <a:path w="327025" h="486410">
                    <a:moveTo>
                      <a:pt x="97391" y="120785"/>
                    </a:moveTo>
                    <a:lnTo>
                      <a:pt x="84945" y="123633"/>
                    </a:lnTo>
                    <a:lnTo>
                      <a:pt x="74489" y="131279"/>
                    </a:lnTo>
                    <a:lnTo>
                      <a:pt x="67287" y="142380"/>
                    </a:lnTo>
                    <a:lnTo>
                      <a:pt x="64606" y="155591"/>
                    </a:lnTo>
                    <a:lnTo>
                      <a:pt x="80997" y="155591"/>
                    </a:lnTo>
                    <a:lnTo>
                      <a:pt x="80997" y="146385"/>
                    </a:lnTo>
                    <a:lnTo>
                      <a:pt x="88711" y="138188"/>
                    </a:lnTo>
                    <a:lnTo>
                      <a:pt x="124999" y="138188"/>
                    </a:lnTo>
                    <a:lnTo>
                      <a:pt x="120656" y="131279"/>
                    </a:lnTo>
                    <a:lnTo>
                      <a:pt x="110243" y="123633"/>
                    </a:lnTo>
                    <a:lnTo>
                      <a:pt x="97391" y="120785"/>
                    </a:lnTo>
                    <a:close/>
                  </a:path>
                  <a:path w="327025" h="486410">
                    <a:moveTo>
                      <a:pt x="179350" y="17402"/>
                    </a:moveTo>
                    <a:lnTo>
                      <a:pt x="162959" y="17402"/>
                    </a:lnTo>
                    <a:lnTo>
                      <a:pt x="162959" y="60392"/>
                    </a:lnTo>
                    <a:lnTo>
                      <a:pt x="150111" y="63095"/>
                    </a:lnTo>
                    <a:lnTo>
                      <a:pt x="139702" y="70502"/>
                    </a:lnTo>
                    <a:lnTo>
                      <a:pt x="132727" y="81555"/>
                    </a:lnTo>
                    <a:lnTo>
                      <a:pt x="130181" y="95199"/>
                    </a:lnTo>
                    <a:lnTo>
                      <a:pt x="132727" y="108842"/>
                    </a:lnTo>
                    <a:lnTo>
                      <a:pt x="139702" y="119895"/>
                    </a:lnTo>
                    <a:lnTo>
                      <a:pt x="150111" y="127301"/>
                    </a:lnTo>
                    <a:lnTo>
                      <a:pt x="162959" y="130004"/>
                    </a:lnTo>
                    <a:lnTo>
                      <a:pt x="162959" y="155591"/>
                    </a:lnTo>
                    <a:lnTo>
                      <a:pt x="179350" y="155591"/>
                    </a:lnTo>
                    <a:lnTo>
                      <a:pt x="179350" y="112602"/>
                    </a:lnTo>
                    <a:lnTo>
                      <a:pt x="154276" y="112602"/>
                    </a:lnTo>
                    <a:lnTo>
                      <a:pt x="146570" y="104405"/>
                    </a:lnTo>
                    <a:lnTo>
                      <a:pt x="146570" y="85978"/>
                    </a:lnTo>
                    <a:lnTo>
                      <a:pt x="154276" y="77795"/>
                    </a:lnTo>
                    <a:lnTo>
                      <a:pt x="179350" y="77795"/>
                    </a:lnTo>
                    <a:lnTo>
                      <a:pt x="179350" y="17402"/>
                    </a:lnTo>
                    <a:close/>
                  </a:path>
                  <a:path w="327025" h="486410">
                    <a:moveTo>
                      <a:pt x="244923" y="120785"/>
                    </a:moveTo>
                    <a:lnTo>
                      <a:pt x="232073" y="123633"/>
                    </a:lnTo>
                    <a:lnTo>
                      <a:pt x="221664" y="131279"/>
                    </a:lnTo>
                    <a:lnTo>
                      <a:pt x="214689" y="142380"/>
                    </a:lnTo>
                    <a:lnTo>
                      <a:pt x="212143" y="155591"/>
                    </a:lnTo>
                    <a:lnTo>
                      <a:pt x="228532" y="155591"/>
                    </a:lnTo>
                    <a:lnTo>
                      <a:pt x="228532" y="146385"/>
                    </a:lnTo>
                    <a:lnTo>
                      <a:pt x="235276" y="138188"/>
                    </a:lnTo>
                    <a:lnTo>
                      <a:pt x="272522" y="138188"/>
                    </a:lnTo>
                    <a:lnTo>
                      <a:pt x="268181" y="131279"/>
                    </a:lnTo>
                    <a:lnTo>
                      <a:pt x="257771" y="123633"/>
                    </a:lnTo>
                    <a:lnTo>
                      <a:pt x="244923" y="120785"/>
                    </a:lnTo>
                    <a:close/>
                  </a:path>
                </a:pathLst>
              </a:custGeom>
              <a:solidFill>
                <a:srgbClr val="FFFFFF"/>
              </a:solidFill>
            </p:spPr>
            <p:txBody>
              <a:bodyPr wrap="square" lIns="0" tIns="0" rIns="0" bIns="0" rtlCol="0"/>
              <a:lstStyle/>
              <a:p>
                <a:endParaRPr/>
              </a:p>
            </p:txBody>
          </p:sp>
        </p:grpSp>
        <p:grpSp>
          <p:nvGrpSpPr>
            <p:cNvPr id="12" name="object 28">
              <a:extLst>
                <a:ext uri="{FF2B5EF4-FFF2-40B4-BE49-F238E27FC236}">
                  <a16:creationId xmlns:a16="http://schemas.microsoft.com/office/drawing/2014/main" id="{DB71C30D-BD9C-66E5-5F48-80031E5DCB40}"/>
                </a:ext>
              </a:extLst>
            </p:cNvPr>
            <p:cNvGrpSpPr/>
            <p:nvPr/>
          </p:nvGrpSpPr>
          <p:grpSpPr>
            <a:xfrm>
              <a:off x="720851" y="1623060"/>
              <a:ext cx="2649855" cy="4912995"/>
              <a:chOff x="720851" y="1623060"/>
              <a:chExt cx="2649855" cy="4912995"/>
            </a:xfrm>
          </p:grpSpPr>
          <p:pic>
            <p:nvPicPr>
              <p:cNvPr id="18" name="object 29">
                <a:extLst>
                  <a:ext uri="{FF2B5EF4-FFF2-40B4-BE49-F238E27FC236}">
                    <a16:creationId xmlns:a16="http://schemas.microsoft.com/office/drawing/2014/main" id="{ECF21AA1-A170-CADF-E29B-D88FF2020626}"/>
                  </a:ext>
                </a:extLst>
              </p:cNvPr>
              <p:cNvPicPr/>
              <p:nvPr/>
            </p:nvPicPr>
            <p:blipFill>
              <a:blip r:embed="rId16" cstate="print"/>
              <a:stretch>
                <a:fillRect/>
              </a:stretch>
            </p:blipFill>
            <p:spPr>
              <a:xfrm>
                <a:off x="720851" y="1623060"/>
                <a:ext cx="2649474" cy="4912614"/>
              </a:xfrm>
              <a:prstGeom prst="rect">
                <a:avLst/>
              </a:prstGeom>
            </p:spPr>
          </p:pic>
          <p:sp>
            <p:nvSpPr>
              <p:cNvPr id="19" name="object 30">
                <a:extLst>
                  <a:ext uri="{FF2B5EF4-FFF2-40B4-BE49-F238E27FC236}">
                    <a16:creationId xmlns:a16="http://schemas.microsoft.com/office/drawing/2014/main" id="{46EDF155-066E-117E-7633-39C88A3340B7}"/>
                  </a:ext>
                </a:extLst>
              </p:cNvPr>
              <p:cNvSpPr/>
              <p:nvPr/>
            </p:nvSpPr>
            <p:spPr>
              <a:xfrm>
                <a:off x="850391" y="1773936"/>
                <a:ext cx="2397760" cy="4617720"/>
              </a:xfrm>
              <a:custGeom>
                <a:avLst/>
                <a:gdLst/>
                <a:ahLst/>
                <a:cxnLst/>
                <a:rect l="l" t="t" r="r" b="b"/>
                <a:pathLst>
                  <a:path w="2397760" h="4617720">
                    <a:moveTo>
                      <a:pt x="2340229" y="0"/>
                    </a:moveTo>
                    <a:lnTo>
                      <a:pt x="57086" y="0"/>
                    </a:lnTo>
                    <a:lnTo>
                      <a:pt x="34863" y="4480"/>
                    </a:lnTo>
                    <a:lnTo>
                      <a:pt x="16717" y="16700"/>
                    </a:lnTo>
                    <a:lnTo>
                      <a:pt x="4485" y="34825"/>
                    </a:lnTo>
                    <a:lnTo>
                      <a:pt x="0" y="57023"/>
                    </a:lnTo>
                    <a:lnTo>
                      <a:pt x="0" y="4560633"/>
                    </a:lnTo>
                    <a:lnTo>
                      <a:pt x="4485" y="4582856"/>
                    </a:lnTo>
                    <a:lnTo>
                      <a:pt x="16717" y="4601002"/>
                    </a:lnTo>
                    <a:lnTo>
                      <a:pt x="34863" y="4613234"/>
                    </a:lnTo>
                    <a:lnTo>
                      <a:pt x="57086"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20" name="object 31">
                <a:extLst>
                  <a:ext uri="{FF2B5EF4-FFF2-40B4-BE49-F238E27FC236}">
                    <a16:creationId xmlns:a16="http://schemas.microsoft.com/office/drawing/2014/main" id="{8183AEA8-ED99-9BDB-BF43-396C97572A94}"/>
                  </a:ext>
                </a:extLst>
              </p:cNvPr>
              <p:cNvSpPr/>
              <p:nvPr/>
            </p:nvSpPr>
            <p:spPr>
              <a:xfrm>
                <a:off x="1255776" y="1655063"/>
                <a:ext cx="1586865" cy="120650"/>
              </a:xfrm>
              <a:custGeom>
                <a:avLst/>
                <a:gdLst/>
                <a:ahLst/>
                <a:cxnLst/>
                <a:rect l="l" t="t" r="r" b="b"/>
                <a:pathLst>
                  <a:path w="1586864" h="120650">
                    <a:moveTo>
                      <a:pt x="161544" y="120396"/>
                    </a:moveTo>
                    <a:lnTo>
                      <a:pt x="80772" y="0"/>
                    </a:lnTo>
                    <a:lnTo>
                      <a:pt x="0" y="120396"/>
                    </a:lnTo>
                    <a:lnTo>
                      <a:pt x="161544" y="120396"/>
                    </a:lnTo>
                    <a:close/>
                  </a:path>
                  <a:path w="1586864"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21" name="object 32">
                <a:extLst>
                  <a:ext uri="{FF2B5EF4-FFF2-40B4-BE49-F238E27FC236}">
                    <a16:creationId xmlns:a16="http://schemas.microsoft.com/office/drawing/2014/main" id="{229A472C-D692-9AF3-D34A-C22E400E9B17}"/>
                  </a:ext>
                </a:extLst>
              </p:cNvPr>
              <p:cNvSpPr/>
              <p:nvPr/>
            </p:nvSpPr>
            <p:spPr>
              <a:xfrm>
                <a:off x="1339511" y="1655063"/>
                <a:ext cx="1423670" cy="669290"/>
              </a:xfrm>
              <a:custGeom>
                <a:avLst/>
                <a:gdLst/>
                <a:ahLst/>
                <a:cxnLst/>
                <a:rect l="l" t="t" r="r" b="b"/>
                <a:pathLst>
                  <a:path w="1423670" h="669289">
                    <a:moveTo>
                      <a:pt x="1423500" y="0"/>
                    </a:moveTo>
                    <a:lnTo>
                      <a:pt x="0" y="0"/>
                    </a:lnTo>
                    <a:lnTo>
                      <a:pt x="377124" y="668703"/>
                    </a:lnTo>
                    <a:lnTo>
                      <a:pt x="1043447" y="668703"/>
                    </a:lnTo>
                    <a:lnTo>
                      <a:pt x="1423500" y="5338"/>
                    </a:lnTo>
                    <a:lnTo>
                      <a:pt x="1423500" y="0"/>
                    </a:lnTo>
                    <a:close/>
                  </a:path>
                </a:pathLst>
              </a:custGeom>
              <a:solidFill>
                <a:srgbClr val="006CA5"/>
              </a:solidFill>
            </p:spPr>
            <p:txBody>
              <a:bodyPr wrap="square" lIns="0" tIns="0" rIns="0" bIns="0" rtlCol="0"/>
              <a:lstStyle/>
              <a:p>
                <a:endParaRPr/>
              </a:p>
            </p:txBody>
          </p:sp>
          <p:sp>
            <p:nvSpPr>
              <p:cNvPr id="22" name="object 33">
                <a:extLst>
                  <a:ext uri="{FF2B5EF4-FFF2-40B4-BE49-F238E27FC236}">
                    <a16:creationId xmlns:a16="http://schemas.microsoft.com/office/drawing/2014/main" id="{1E583252-CF40-10B1-ACC6-D5E257F1F26A}"/>
                  </a:ext>
                </a:extLst>
              </p:cNvPr>
              <p:cNvSpPr/>
              <p:nvPr/>
            </p:nvSpPr>
            <p:spPr>
              <a:xfrm>
                <a:off x="1853184" y="1792230"/>
                <a:ext cx="393700" cy="421005"/>
              </a:xfrm>
              <a:custGeom>
                <a:avLst/>
                <a:gdLst/>
                <a:ahLst/>
                <a:cxnLst/>
                <a:rect l="l" t="t" r="r" b="b"/>
                <a:pathLst>
                  <a:path w="393700" h="421005">
                    <a:moveTo>
                      <a:pt x="232395" y="0"/>
                    </a:moveTo>
                    <a:lnTo>
                      <a:pt x="166503" y="0"/>
                    </a:lnTo>
                    <a:lnTo>
                      <a:pt x="158840" y="758"/>
                    </a:lnTo>
                    <a:lnTo>
                      <a:pt x="122026" y="12256"/>
                    </a:lnTo>
                    <a:lnTo>
                      <a:pt x="87897" y="31418"/>
                    </a:lnTo>
                    <a:lnTo>
                      <a:pt x="57255" y="58244"/>
                    </a:lnTo>
                    <a:lnTo>
                      <a:pt x="32609" y="90484"/>
                    </a:lnTo>
                    <a:lnTo>
                      <a:pt x="14672" y="126841"/>
                    </a:lnTo>
                    <a:lnTo>
                      <a:pt x="3712" y="166457"/>
                    </a:lnTo>
                    <a:lnTo>
                      <a:pt x="0" y="208473"/>
                    </a:lnTo>
                    <a:lnTo>
                      <a:pt x="3712" y="249907"/>
                    </a:lnTo>
                    <a:lnTo>
                      <a:pt x="14672" y="289327"/>
                    </a:lnTo>
                    <a:lnTo>
                      <a:pt x="32609" y="325874"/>
                    </a:lnTo>
                    <a:lnTo>
                      <a:pt x="57255" y="358686"/>
                    </a:lnTo>
                    <a:lnTo>
                      <a:pt x="87897" y="385240"/>
                    </a:lnTo>
                    <a:lnTo>
                      <a:pt x="122026" y="404800"/>
                    </a:lnTo>
                    <a:lnTo>
                      <a:pt x="158840" y="416887"/>
                    </a:lnTo>
                    <a:lnTo>
                      <a:pt x="193742" y="420617"/>
                    </a:lnTo>
                    <a:lnTo>
                      <a:pt x="201376" y="420617"/>
                    </a:lnTo>
                    <a:lnTo>
                      <a:pt x="236762" y="416887"/>
                    </a:lnTo>
                    <a:lnTo>
                      <a:pt x="273757" y="404800"/>
                    </a:lnTo>
                    <a:lnTo>
                      <a:pt x="291718" y="394453"/>
                    </a:lnTo>
                    <a:lnTo>
                      <a:pt x="197533" y="394453"/>
                    </a:lnTo>
                    <a:lnTo>
                      <a:pt x="151534" y="387772"/>
                    </a:lnTo>
                    <a:lnTo>
                      <a:pt x="110094" y="368943"/>
                    </a:lnTo>
                    <a:lnTo>
                      <a:pt x="74909" y="339782"/>
                    </a:lnTo>
                    <a:lnTo>
                      <a:pt x="47677" y="302105"/>
                    </a:lnTo>
                    <a:lnTo>
                      <a:pt x="30093" y="257729"/>
                    </a:lnTo>
                    <a:lnTo>
                      <a:pt x="23855" y="208473"/>
                    </a:lnTo>
                    <a:lnTo>
                      <a:pt x="29894" y="160441"/>
                    </a:lnTo>
                    <a:lnTo>
                      <a:pt x="30017" y="159463"/>
                    </a:lnTo>
                    <a:lnTo>
                      <a:pt x="47677" y="114378"/>
                    </a:lnTo>
                    <a:lnTo>
                      <a:pt x="74909" y="76769"/>
                    </a:lnTo>
                    <a:lnTo>
                      <a:pt x="110094" y="47762"/>
                    </a:lnTo>
                    <a:lnTo>
                      <a:pt x="151534" y="29088"/>
                    </a:lnTo>
                    <a:lnTo>
                      <a:pt x="197533" y="22478"/>
                    </a:lnTo>
                    <a:lnTo>
                      <a:pt x="261882" y="22478"/>
                    </a:lnTo>
                    <a:lnTo>
                      <a:pt x="262425" y="20439"/>
                    </a:lnTo>
                    <a:lnTo>
                      <a:pt x="263377" y="19419"/>
                    </a:lnTo>
                    <a:lnTo>
                      <a:pt x="263377" y="11233"/>
                    </a:lnTo>
                    <a:lnTo>
                      <a:pt x="259567" y="6134"/>
                    </a:lnTo>
                    <a:lnTo>
                      <a:pt x="253839" y="4080"/>
                    </a:lnTo>
                    <a:lnTo>
                      <a:pt x="240075" y="1241"/>
                    </a:lnTo>
                    <a:lnTo>
                      <a:pt x="232395" y="0"/>
                    </a:lnTo>
                    <a:close/>
                  </a:path>
                  <a:path w="393700" h="421005">
                    <a:moveTo>
                      <a:pt x="378849" y="136928"/>
                    </a:moveTo>
                    <a:lnTo>
                      <a:pt x="373122" y="138982"/>
                    </a:lnTo>
                    <a:lnTo>
                      <a:pt x="366441" y="141022"/>
                    </a:lnTo>
                    <a:lnTo>
                      <a:pt x="362620" y="148174"/>
                    </a:lnTo>
                    <a:lnTo>
                      <a:pt x="370843" y="194848"/>
                    </a:lnTo>
                    <a:lnTo>
                      <a:pt x="370936" y="198247"/>
                    </a:lnTo>
                    <a:lnTo>
                      <a:pt x="370992" y="200286"/>
                    </a:lnTo>
                    <a:lnTo>
                      <a:pt x="371104" y="204379"/>
                    </a:lnTo>
                    <a:lnTo>
                      <a:pt x="371217" y="208473"/>
                    </a:lnTo>
                    <a:lnTo>
                      <a:pt x="365095" y="257326"/>
                    </a:lnTo>
                    <a:lnTo>
                      <a:pt x="347606" y="302105"/>
                    </a:lnTo>
                    <a:lnTo>
                      <a:pt x="320519" y="339782"/>
                    </a:lnTo>
                    <a:lnTo>
                      <a:pt x="285400" y="368943"/>
                    </a:lnTo>
                    <a:lnTo>
                      <a:pt x="243865" y="387772"/>
                    </a:lnTo>
                    <a:lnTo>
                      <a:pt x="197533" y="394453"/>
                    </a:lnTo>
                    <a:lnTo>
                      <a:pt x="291718" y="394453"/>
                    </a:lnTo>
                    <a:lnTo>
                      <a:pt x="337818" y="358686"/>
                    </a:lnTo>
                    <a:lnTo>
                      <a:pt x="363011" y="325874"/>
                    </a:lnTo>
                    <a:lnTo>
                      <a:pt x="381229" y="289327"/>
                    </a:lnTo>
                    <a:lnTo>
                      <a:pt x="392291" y="249907"/>
                    </a:lnTo>
                    <a:lnTo>
                      <a:pt x="393199" y="239813"/>
                    </a:lnTo>
                    <a:lnTo>
                      <a:pt x="393199" y="172971"/>
                    </a:lnTo>
                    <a:lnTo>
                      <a:pt x="391593" y="162914"/>
                    </a:lnTo>
                    <a:lnTo>
                      <a:pt x="388386" y="148174"/>
                    </a:lnTo>
                    <a:lnTo>
                      <a:pt x="386481" y="141022"/>
                    </a:lnTo>
                    <a:lnTo>
                      <a:pt x="378849" y="136928"/>
                    </a:lnTo>
                    <a:close/>
                  </a:path>
                  <a:path w="393700" h="421005">
                    <a:moveTo>
                      <a:pt x="197533" y="61318"/>
                    </a:moveTo>
                    <a:lnTo>
                      <a:pt x="154392" y="68871"/>
                    </a:lnTo>
                    <a:lnTo>
                      <a:pt x="118190" y="89158"/>
                    </a:lnTo>
                    <a:lnTo>
                      <a:pt x="87395" y="121795"/>
                    </a:lnTo>
                    <a:lnTo>
                      <a:pt x="68027" y="162165"/>
                    </a:lnTo>
                    <a:lnTo>
                      <a:pt x="61073" y="208473"/>
                    </a:lnTo>
                    <a:lnTo>
                      <a:pt x="67310" y="249907"/>
                    </a:lnTo>
                    <a:lnTo>
                      <a:pt x="87395" y="294781"/>
                    </a:lnTo>
                    <a:lnTo>
                      <a:pt x="116931" y="326410"/>
                    </a:lnTo>
                    <a:lnTo>
                      <a:pt x="154392" y="347150"/>
                    </a:lnTo>
                    <a:lnTo>
                      <a:pt x="197533" y="354597"/>
                    </a:lnTo>
                    <a:lnTo>
                      <a:pt x="240775" y="347150"/>
                    </a:lnTo>
                    <a:lnTo>
                      <a:pt x="275532" y="328028"/>
                    </a:lnTo>
                    <a:lnTo>
                      <a:pt x="197533" y="328028"/>
                    </a:lnTo>
                    <a:lnTo>
                      <a:pt x="154324" y="318544"/>
                    </a:lnTo>
                    <a:lnTo>
                      <a:pt x="118808" y="292774"/>
                    </a:lnTo>
                    <a:lnTo>
                      <a:pt x="94742" y="254743"/>
                    </a:lnTo>
                    <a:lnTo>
                      <a:pt x="85885" y="208473"/>
                    </a:lnTo>
                    <a:lnTo>
                      <a:pt x="94494" y="162914"/>
                    </a:lnTo>
                    <a:lnTo>
                      <a:pt x="94576" y="162481"/>
                    </a:lnTo>
                    <a:lnTo>
                      <a:pt x="118808" y="123263"/>
                    </a:lnTo>
                    <a:lnTo>
                      <a:pt x="154324" y="97378"/>
                    </a:lnTo>
                    <a:lnTo>
                      <a:pt x="197533" y="87877"/>
                    </a:lnTo>
                    <a:lnTo>
                      <a:pt x="241706" y="87877"/>
                    </a:lnTo>
                    <a:lnTo>
                      <a:pt x="242385" y="82777"/>
                    </a:lnTo>
                    <a:lnTo>
                      <a:pt x="243338" y="81743"/>
                    </a:lnTo>
                    <a:lnTo>
                      <a:pt x="243338" y="73571"/>
                    </a:lnTo>
                    <a:lnTo>
                      <a:pt x="239528" y="68470"/>
                    </a:lnTo>
                    <a:lnTo>
                      <a:pt x="233801" y="66418"/>
                    </a:lnTo>
                    <a:lnTo>
                      <a:pt x="225046" y="64330"/>
                    </a:lnTo>
                    <a:lnTo>
                      <a:pt x="216297" y="62769"/>
                    </a:lnTo>
                    <a:lnTo>
                      <a:pt x="216456" y="62769"/>
                    </a:lnTo>
                    <a:lnTo>
                      <a:pt x="206823" y="61684"/>
                    </a:lnTo>
                    <a:lnTo>
                      <a:pt x="197533" y="61318"/>
                    </a:lnTo>
                    <a:close/>
                  </a:path>
                  <a:path w="393700" h="421005">
                    <a:moveTo>
                      <a:pt x="321589" y="158388"/>
                    </a:moveTo>
                    <a:lnTo>
                      <a:pt x="314910" y="160441"/>
                    </a:lnTo>
                    <a:lnTo>
                      <a:pt x="308230" y="161461"/>
                    </a:lnTo>
                    <a:lnTo>
                      <a:pt x="304407" y="169633"/>
                    </a:lnTo>
                    <a:lnTo>
                      <a:pt x="310135" y="208473"/>
                    </a:lnTo>
                    <a:lnTo>
                      <a:pt x="301264" y="254743"/>
                    </a:lnTo>
                    <a:lnTo>
                      <a:pt x="277097" y="292774"/>
                    </a:lnTo>
                    <a:lnTo>
                      <a:pt x="241298" y="318544"/>
                    </a:lnTo>
                    <a:lnTo>
                      <a:pt x="197533" y="328028"/>
                    </a:lnTo>
                    <a:lnTo>
                      <a:pt x="275532" y="328028"/>
                    </a:lnTo>
                    <a:lnTo>
                      <a:pt x="308291" y="294781"/>
                    </a:lnTo>
                    <a:lnTo>
                      <a:pt x="327858" y="254743"/>
                    </a:lnTo>
                    <a:lnTo>
                      <a:pt x="334948" y="208473"/>
                    </a:lnTo>
                    <a:lnTo>
                      <a:pt x="334666" y="200286"/>
                    </a:lnTo>
                    <a:lnTo>
                      <a:pt x="328269" y="162481"/>
                    </a:lnTo>
                    <a:lnTo>
                      <a:pt x="321589" y="158388"/>
                    </a:lnTo>
                    <a:close/>
                  </a:path>
                  <a:path w="393700" h="421005">
                    <a:moveTo>
                      <a:pt x="206117" y="128755"/>
                    </a:moveTo>
                    <a:lnTo>
                      <a:pt x="197533" y="128755"/>
                    </a:lnTo>
                    <a:lnTo>
                      <a:pt x="168593" y="135030"/>
                    </a:lnTo>
                    <a:lnTo>
                      <a:pt x="144930" y="152132"/>
                    </a:lnTo>
                    <a:lnTo>
                      <a:pt x="128961" y="177474"/>
                    </a:lnTo>
                    <a:lnTo>
                      <a:pt x="123101" y="208473"/>
                    </a:lnTo>
                    <a:lnTo>
                      <a:pt x="128961" y="239463"/>
                    </a:lnTo>
                    <a:lnTo>
                      <a:pt x="144930" y="264801"/>
                    </a:lnTo>
                    <a:lnTo>
                      <a:pt x="168593" y="281900"/>
                    </a:lnTo>
                    <a:lnTo>
                      <a:pt x="197533" y="288175"/>
                    </a:lnTo>
                    <a:lnTo>
                      <a:pt x="226472" y="281900"/>
                    </a:lnTo>
                    <a:lnTo>
                      <a:pt x="250133" y="264801"/>
                    </a:lnTo>
                    <a:lnTo>
                      <a:pt x="252148" y="261604"/>
                    </a:lnTo>
                    <a:lnTo>
                      <a:pt x="197533" y="261604"/>
                    </a:lnTo>
                    <a:lnTo>
                      <a:pt x="178508" y="257326"/>
                    </a:lnTo>
                    <a:lnTo>
                      <a:pt x="162705" y="245768"/>
                    </a:lnTo>
                    <a:lnTo>
                      <a:pt x="151913" y="228845"/>
                    </a:lnTo>
                    <a:lnTo>
                      <a:pt x="147918" y="208473"/>
                    </a:lnTo>
                    <a:lnTo>
                      <a:pt x="151913" y="187662"/>
                    </a:lnTo>
                    <a:lnTo>
                      <a:pt x="162705" y="170783"/>
                    </a:lnTo>
                    <a:lnTo>
                      <a:pt x="178508" y="159463"/>
                    </a:lnTo>
                    <a:lnTo>
                      <a:pt x="197533" y="155328"/>
                    </a:lnTo>
                    <a:lnTo>
                      <a:pt x="211272" y="155328"/>
                    </a:lnTo>
                    <a:lnTo>
                      <a:pt x="216620" y="151235"/>
                    </a:lnTo>
                    <a:lnTo>
                      <a:pt x="216620" y="143061"/>
                    </a:lnTo>
                    <a:lnTo>
                      <a:pt x="217572" y="135909"/>
                    </a:lnTo>
                    <a:lnTo>
                      <a:pt x="212797" y="129776"/>
                    </a:lnTo>
                    <a:lnTo>
                      <a:pt x="206117" y="128755"/>
                    </a:lnTo>
                    <a:close/>
                  </a:path>
                  <a:path w="393700" h="421005">
                    <a:moveTo>
                      <a:pt x="267200" y="195186"/>
                    </a:moveTo>
                    <a:lnTo>
                      <a:pt x="252887" y="195186"/>
                    </a:lnTo>
                    <a:lnTo>
                      <a:pt x="247161" y="200286"/>
                    </a:lnTo>
                    <a:lnTo>
                      <a:pt x="247161" y="208473"/>
                    </a:lnTo>
                    <a:lnTo>
                      <a:pt x="243297" y="228845"/>
                    </a:lnTo>
                    <a:lnTo>
                      <a:pt x="232723" y="245768"/>
                    </a:lnTo>
                    <a:lnTo>
                      <a:pt x="216961" y="257326"/>
                    </a:lnTo>
                    <a:lnTo>
                      <a:pt x="197533" y="261604"/>
                    </a:lnTo>
                    <a:lnTo>
                      <a:pt x="252148" y="261604"/>
                    </a:lnTo>
                    <a:lnTo>
                      <a:pt x="266102" y="239463"/>
                    </a:lnTo>
                    <a:lnTo>
                      <a:pt x="271961" y="208473"/>
                    </a:lnTo>
                    <a:lnTo>
                      <a:pt x="271961" y="200286"/>
                    </a:lnTo>
                    <a:lnTo>
                      <a:pt x="267200" y="195186"/>
                    </a:lnTo>
                    <a:close/>
                  </a:path>
                  <a:path w="393700" h="421005">
                    <a:moveTo>
                      <a:pt x="333757" y="0"/>
                    </a:moveTo>
                    <a:lnTo>
                      <a:pt x="314910" y="0"/>
                    </a:lnTo>
                    <a:lnTo>
                      <a:pt x="269104" y="49052"/>
                    </a:lnTo>
                    <a:lnTo>
                      <a:pt x="267199" y="52111"/>
                    </a:lnTo>
                    <a:lnTo>
                      <a:pt x="267111" y="56205"/>
                    </a:lnTo>
                    <a:lnTo>
                      <a:pt x="261472" y="121602"/>
                    </a:lnTo>
                    <a:lnTo>
                      <a:pt x="188948" y="198247"/>
                    </a:lnTo>
                    <a:lnTo>
                      <a:pt x="184174" y="204379"/>
                    </a:lnTo>
                    <a:lnTo>
                      <a:pt x="184174" y="212552"/>
                    </a:lnTo>
                    <a:lnTo>
                      <a:pt x="188948" y="217666"/>
                    </a:lnTo>
                    <a:lnTo>
                      <a:pt x="194675" y="221745"/>
                    </a:lnTo>
                    <a:lnTo>
                      <a:pt x="201355" y="221745"/>
                    </a:lnTo>
                    <a:lnTo>
                      <a:pt x="207082" y="217666"/>
                    </a:lnTo>
                    <a:lnTo>
                      <a:pt x="278654" y="140002"/>
                    </a:lnTo>
                    <a:lnTo>
                      <a:pt x="340676" y="133869"/>
                    </a:lnTo>
                    <a:lnTo>
                      <a:pt x="343533" y="133869"/>
                    </a:lnTo>
                    <a:lnTo>
                      <a:pt x="346403" y="131828"/>
                    </a:lnTo>
                    <a:lnTo>
                      <a:pt x="364535" y="112410"/>
                    </a:lnTo>
                    <a:lnTo>
                      <a:pt x="287238" y="112410"/>
                    </a:lnTo>
                    <a:lnTo>
                      <a:pt x="291972" y="62769"/>
                    </a:lnTo>
                    <a:lnTo>
                      <a:pt x="292013" y="62337"/>
                    </a:lnTo>
                    <a:lnTo>
                      <a:pt x="313957" y="38825"/>
                    </a:lnTo>
                    <a:lnTo>
                      <a:pt x="338685" y="38825"/>
                    </a:lnTo>
                    <a:lnTo>
                      <a:pt x="336853" y="8173"/>
                    </a:lnTo>
                    <a:lnTo>
                      <a:pt x="335901" y="3060"/>
                    </a:lnTo>
                    <a:lnTo>
                      <a:pt x="333757" y="0"/>
                    </a:lnTo>
                    <a:close/>
                  </a:path>
                  <a:path w="393700" h="421005">
                    <a:moveTo>
                      <a:pt x="211272" y="155328"/>
                    </a:moveTo>
                    <a:lnTo>
                      <a:pt x="203259" y="155328"/>
                    </a:lnTo>
                    <a:lnTo>
                      <a:pt x="209939" y="156348"/>
                    </a:lnTo>
                    <a:lnTo>
                      <a:pt x="211272" y="155328"/>
                    </a:lnTo>
                    <a:close/>
                  </a:path>
                  <a:path w="393700" h="421005">
                    <a:moveTo>
                      <a:pt x="338685" y="38825"/>
                    </a:moveTo>
                    <a:lnTo>
                      <a:pt x="313957" y="38825"/>
                    </a:lnTo>
                    <a:lnTo>
                      <a:pt x="315798" y="68470"/>
                    </a:lnTo>
                    <a:lnTo>
                      <a:pt x="315861" y="69491"/>
                    </a:lnTo>
                    <a:lnTo>
                      <a:pt x="316814" y="75624"/>
                    </a:lnTo>
                    <a:lnTo>
                      <a:pt x="321589" y="80723"/>
                    </a:lnTo>
                    <a:lnTo>
                      <a:pt x="327317" y="81743"/>
                    </a:lnTo>
                    <a:lnTo>
                      <a:pt x="355940" y="83797"/>
                    </a:lnTo>
                    <a:lnTo>
                      <a:pt x="333996" y="107295"/>
                    </a:lnTo>
                    <a:lnTo>
                      <a:pt x="287238" y="112410"/>
                    </a:lnTo>
                    <a:lnTo>
                      <a:pt x="364535" y="112410"/>
                    </a:lnTo>
                    <a:lnTo>
                      <a:pt x="393171" y="81743"/>
                    </a:lnTo>
                    <a:lnTo>
                      <a:pt x="393199" y="62769"/>
                    </a:lnTo>
                    <a:lnTo>
                      <a:pt x="389338" y="60284"/>
                    </a:lnTo>
                    <a:lnTo>
                      <a:pt x="384576" y="59264"/>
                    </a:lnTo>
                    <a:lnTo>
                      <a:pt x="339723" y="56205"/>
                    </a:lnTo>
                    <a:lnTo>
                      <a:pt x="338685" y="38825"/>
                    </a:lnTo>
                    <a:close/>
                  </a:path>
                  <a:path w="393700" h="421005">
                    <a:moveTo>
                      <a:pt x="241706" y="87877"/>
                    </a:moveTo>
                    <a:lnTo>
                      <a:pt x="197533" y="87877"/>
                    </a:lnTo>
                    <a:lnTo>
                      <a:pt x="205243" y="88230"/>
                    </a:lnTo>
                    <a:lnTo>
                      <a:pt x="212684" y="89158"/>
                    </a:lnTo>
                    <a:lnTo>
                      <a:pt x="220014" y="90484"/>
                    </a:lnTo>
                    <a:lnTo>
                      <a:pt x="227121" y="91970"/>
                    </a:lnTo>
                    <a:lnTo>
                      <a:pt x="233801" y="94010"/>
                    </a:lnTo>
                    <a:lnTo>
                      <a:pt x="241433" y="89929"/>
                    </a:lnTo>
                    <a:lnTo>
                      <a:pt x="241536" y="89158"/>
                    </a:lnTo>
                    <a:lnTo>
                      <a:pt x="241659" y="88230"/>
                    </a:lnTo>
                    <a:lnTo>
                      <a:pt x="241706" y="87877"/>
                    </a:lnTo>
                    <a:close/>
                  </a:path>
                  <a:path w="393700" h="421005">
                    <a:moveTo>
                      <a:pt x="261882" y="22478"/>
                    </a:moveTo>
                    <a:lnTo>
                      <a:pt x="197533" y="22478"/>
                    </a:lnTo>
                    <a:lnTo>
                      <a:pt x="210253" y="22877"/>
                    </a:lnTo>
                    <a:lnTo>
                      <a:pt x="222704" y="24138"/>
                    </a:lnTo>
                    <a:lnTo>
                      <a:pt x="234976" y="26358"/>
                    </a:lnTo>
                    <a:lnTo>
                      <a:pt x="247161" y="29632"/>
                    </a:lnTo>
                    <a:lnTo>
                      <a:pt x="253839" y="31672"/>
                    </a:lnTo>
                    <a:lnTo>
                      <a:pt x="260520" y="27593"/>
                    </a:lnTo>
                    <a:lnTo>
                      <a:pt x="261775" y="22877"/>
                    </a:lnTo>
                    <a:lnTo>
                      <a:pt x="261882" y="22478"/>
                    </a:lnTo>
                    <a:close/>
                  </a:path>
                </a:pathLst>
              </a:custGeom>
              <a:solidFill>
                <a:srgbClr val="FFFFFF"/>
              </a:solidFill>
            </p:spPr>
            <p:txBody>
              <a:bodyPr wrap="square" lIns="0" tIns="0" rIns="0" bIns="0" rtlCol="0"/>
              <a:lstStyle/>
              <a:p>
                <a:endParaRPr/>
              </a:p>
            </p:txBody>
          </p:sp>
        </p:grpSp>
        <p:sp>
          <p:nvSpPr>
            <p:cNvPr id="13" name="object 34">
              <a:extLst>
                <a:ext uri="{FF2B5EF4-FFF2-40B4-BE49-F238E27FC236}">
                  <a16:creationId xmlns:a16="http://schemas.microsoft.com/office/drawing/2014/main" id="{FC04787C-4982-A151-5069-F70B4BC8D61A}"/>
                </a:ext>
              </a:extLst>
            </p:cNvPr>
            <p:cNvSpPr txBox="1"/>
            <p:nvPr/>
          </p:nvSpPr>
          <p:spPr>
            <a:xfrm>
              <a:off x="1031239" y="2399537"/>
              <a:ext cx="1993264" cy="2394886"/>
            </a:xfrm>
            <a:prstGeom prst="rect">
              <a:avLst/>
            </a:prstGeom>
          </p:spPr>
          <p:txBody>
            <a:bodyPr vert="horz" wrap="square" lIns="0" tIns="12065" rIns="0" bIns="0" rtlCol="0">
              <a:spAutoFit/>
            </a:bodyPr>
            <a:lstStyle/>
            <a:p>
              <a:pPr marL="414655">
                <a:lnSpc>
                  <a:spcPct val="100000"/>
                </a:lnSpc>
                <a:spcBef>
                  <a:spcPts val="95"/>
                </a:spcBef>
              </a:pPr>
              <a:r>
                <a:rPr sz="1600" b="1" spc="-114" dirty="0">
                  <a:solidFill>
                    <a:srgbClr val="006BA5"/>
                  </a:solidFill>
                  <a:cs typeface="Trebuchet MS"/>
                </a:rPr>
                <a:t>The</a:t>
              </a:r>
              <a:r>
                <a:rPr sz="1600" b="1" spc="-50" dirty="0">
                  <a:solidFill>
                    <a:srgbClr val="006BA5"/>
                  </a:solidFill>
                  <a:cs typeface="Trebuchet MS"/>
                </a:rPr>
                <a:t> </a:t>
              </a:r>
              <a:r>
                <a:rPr sz="1600" b="1" spc="-10" dirty="0">
                  <a:solidFill>
                    <a:srgbClr val="006BA5"/>
                  </a:solidFill>
                  <a:cs typeface="Trebuchet MS"/>
                </a:rPr>
                <a:t>Objective</a:t>
              </a:r>
              <a:endParaRPr sz="1600" dirty="0">
                <a:cs typeface="Trebuchet MS"/>
              </a:endParaRPr>
            </a:p>
            <a:p>
              <a:pPr marL="12700" marR="5080">
                <a:lnSpc>
                  <a:spcPct val="100000"/>
                </a:lnSpc>
                <a:spcBef>
                  <a:spcPts val="1250"/>
                </a:spcBef>
              </a:pPr>
              <a:r>
                <a:rPr sz="1600" b="1" spc="-150" dirty="0">
                  <a:solidFill>
                    <a:srgbClr val="142334"/>
                  </a:solidFill>
                  <a:cs typeface="Trebuchet MS"/>
                </a:rPr>
                <a:t>To</a:t>
              </a:r>
              <a:r>
                <a:rPr sz="1600" b="1" spc="-70" dirty="0">
                  <a:solidFill>
                    <a:srgbClr val="142334"/>
                  </a:solidFill>
                  <a:cs typeface="Trebuchet MS"/>
                </a:rPr>
                <a:t> </a:t>
              </a:r>
              <a:r>
                <a:rPr sz="1600" b="1" spc="-75" dirty="0">
                  <a:solidFill>
                    <a:srgbClr val="142334"/>
                  </a:solidFill>
                  <a:cs typeface="Trebuchet MS"/>
                </a:rPr>
                <a:t>develop</a:t>
              </a:r>
              <a:r>
                <a:rPr sz="1600" b="1" spc="5" dirty="0">
                  <a:solidFill>
                    <a:srgbClr val="142334"/>
                  </a:solidFill>
                  <a:cs typeface="Trebuchet MS"/>
                </a:rPr>
                <a:t> </a:t>
              </a:r>
              <a:r>
                <a:rPr sz="1600" b="1" spc="65" dirty="0">
                  <a:solidFill>
                    <a:srgbClr val="142334"/>
                  </a:solidFill>
                  <a:cs typeface="Trebuchet MS"/>
                </a:rPr>
                <a:t>a</a:t>
              </a:r>
              <a:r>
                <a:rPr sz="1600" b="1" spc="-70" dirty="0">
                  <a:solidFill>
                    <a:srgbClr val="142334"/>
                  </a:solidFill>
                  <a:cs typeface="Trebuchet MS"/>
                </a:rPr>
                <a:t> </a:t>
              </a:r>
              <a:r>
                <a:rPr sz="1600" b="1" spc="-10" dirty="0">
                  <a:solidFill>
                    <a:srgbClr val="142334"/>
                  </a:solidFill>
                  <a:cs typeface="Trebuchet MS"/>
                </a:rPr>
                <a:t>robust </a:t>
              </a:r>
              <a:r>
                <a:rPr sz="1600" b="1" spc="-30" dirty="0">
                  <a:solidFill>
                    <a:srgbClr val="142334"/>
                  </a:solidFill>
                  <a:cs typeface="Trebuchet MS"/>
                </a:rPr>
                <a:t>loan</a:t>
              </a:r>
              <a:r>
                <a:rPr sz="1600" b="1" spc="-95" dirty="0">
                  <a:solidFill>
                    <a:srgbClr val="142334"/>
                  </a:solidFill>
                  <a:cs typeface="Trebuchet MS"/>
                </a:rPr>
                <a:t> </a:t>
              </a:r>
              <a:r>
                <a:rPr sz="1600" b="1" spc="-10" dirty="0">
                  <a:solidFill>
                    <a:srgbClr val="142334"/>
                  </a:solidFill>
                  <a:cs typeface="Trebuchet MS"/>
                </a:rPr>
                <a:t>origination </a:t>
              </a:r>
              <a:r>
                <a:rPr sz="1600" b="1" spc="-60" dirty="0">
                  <a:solidFill>
                    <a:srgbClr val="142334"/>
                  </a:solidFill>
                  <a:cs typeface="Trebuchet MS"/>
                </a:rPr>
                <a:t>system</a:t>
              </a:r>
              <a:r>
                <a:rPr sz="1600" b="1" spc="-45" dirty="0">
                  <a:solidFill>
                    <a:srgbClr val="142334"/>
                  </a:solidFill>
                  <a:cs typeface="Trebuchet MS"/>
                </a:rPr>
                <a:t> that</a:t>
              </a:r>
              <a:r>
                <a:rPr sz="1600" b="1" spc="-25" dirty="0">
                  <a:solidFill>
                    <a:srgbClr val="142334"/>
                  </a:solidFill>
                  <a:cs typeface="Trebuchet MS"/>
                </a:rPr>
                <a:t> </a:t>
              </a:r>
              <a:r>
                <a:rPr sz="1600" b="1" spc="-20" dirty="0">
                  <a:solidFill>
                    <a:srgbClr val="142334"/>
                  </a:solidFill>
                  <a:cs typeface="Trebuchet MS"/>
                </a:rPr>
                <a:t>would </a:t>
              </a:r>
              <a:r>
                <a:rPr sz="1600" b="1" spc="-85" dirty="0">
                  <a:solidFill>
                    <a:srgbClr val="142334"/>
                  </a:solidFill>
                  <a:cs typeface="Trebuchet MS"/>
                </a:rPr>
                <a:t>enhance</a:t>
              </a:r>
              <a:r>
                <a:rPr sz="1600" b="1" spc="-10" dirty="0">
                  <a:solidFill>
                    <a:srgbClr val="142334"/>
                  </a:solidFill>
                  <a:cs typeface="Trebuchet MS"/>
                </a:rPr>
                <a:t> operational </a:t>
              </a:r>
              <a:r>
                <a:rPr sz="1600" b="1" spc="-110" dirty="0">
                  <a:solidFill>
                    <a:srgbClr val="142334"/>
                  </a:solidFill>
                  <a:cs typeface="Trebuchet MS"/>
                </a:rPr>
                <a:t>efficiency,</a:t>
              </a:r>
              <a:r>
                <a:rPr sz="1600" b="1" spc="70" dirty="0">
                  <a:solidFill>
                    <a:srgbClr val="142334"/>
                  </a:solidFill>
                  <a:cs typeface="Trebuchet MS"/>
                </a:rPr>
                <a:t> </a:t>
              </a:r>
              <a:r>
                <a:rPr sz="1600" b="1" spc="-10" dirty="0">
                  <a:solidFill>
                    <a:srgbClr val="142334"/>
                  </a:solidFill>
                  <a:cs typeface="Trebuchet MS"/>
                </a:rPr>
                <a:t>improve </a:t>
              </a:r>
              <a:r>
                <a:rPr sz="1600" b="1" spc="-80" dirty="0">
                  <a:solidFill>
                    <a:srgbClr val="142334"/>
                  </a:solidFill>
                  <a:cs typeface="Trebuchet MS"/>
                </a:rPr>
                <a:t>customer</a:t>
              </a:r>
              <a:r>
                <a:rPr sz="1600" b="1" spc="10" dirty="0">
                  <a:solidFill>
                    <a:srgbClr val="142334"/>
                  </a:solidFill>
                  <a:cs typeface="Trebuchet MS"/>
                </a:rPr>
                <a:t> </a:t>
              </a:r>
              <a:r>
                <a:rPr sz="1600" b="1" spc="-50" dirty="0">
                  <a:solidFill>
                    <a:srgbClr val="142334"/>
                  </a:solidFill>
                  <a:cs typeface="Trebuchet MS"/>
                </a:rPr>
                <a:t>satisfaction, </a:t>
              </a:r>
              <a:r>
                <a:rPr sz="1600" b="1" dirty="0">
                  <a:solidFill>
                    <a:srgbClr val="142334"/>
                  </a:solidFill>
                  <a:cs typeface="Trebuchet MS"/>
                </a:rPr>
                <a:t>and</a:t>
              </a:r>
              <a:r>
                <a:rPr sz="1600" b="1" spc="-95" dirty="0">
                  <a:solidFill>
                    <a:srgbClr val="142334"/>
                  </a:solidFill>
                  <a:cs typeface="Trebuchet MS"/>
                </a:rPr>
                <a:t> </a:t>
              </a:r>
              <a:r>
                <a:rPr sz="1600" b="1" spc="-100" dirty="0">
                  <a:solidFill>
                    <a:srgbClr val="142334"/>
                  </a:solidFill>
                  <a:cs typeface="Trebuchet MS"/>
                </a:rPr>
                <a:t>reduce</a:t>
              </a:r>
              <a:r>
                <a:rPr sz="1600" b="1" spc="-20" dirty="0">
                  <a:solidFill>
                    <a:srgbClr val="142334"/>
                  </a:solidFill>
                  <a:cs typeface="Trebuchet MS"/>
                </a:rPr>
                <a:t> </a:t>
              </a:r>
              <a:r>
                <a:rPr sz="1600" b="1" spc="-25" dirty="0">
                  <a:solidFill>
                    <a:srgbClr val="142334"/>
                  </a:solidFill>
                  <a:cs typeface="Trebuchet MS"/>
                </a:rPr>
                <a:t>the </a:t>
              </a:r>
              <a:r>
                <a:rPr sz="1600" b="1" spc="-75" dirty="0">
                  <a:solidFill>
                    <a:srgbClr val="142334"/>
                  </a:solidFill>
                  <a:cs typeface="Trebuchet MS"/>
                </a:rPr>
                <a:t>turnaround</a:t>
              </a:r>
              <a:r>
                <a:rPr sz="1600" b="1" spc="-35" dirty="0">
                  <a:solidFill>
                    <a:srgbClr val="142334"/>
                  </a:solidFill>
                  <a:cs typeface="Trebuchet MS"/>
                </a:rPr>
                <a:t> </a:t>
              </a:r>
              <a:r>
                <a:rPr sz="1600" b="1" spc="-70" dirty="0">
                  <a:solidFill>
                    <a:srgbClr val="142334"/>
                  </a:solidFill>
                  <a:cs typeface="Trebuchet MS"/>
                </a:rPr>
                <a:t>time</a:t>
              </a:r>
              <a:r>
                <a:rPr sz="1600" b="1" spc="-50" dirty="0">
                  <a:solidFill>
                    <a:srgbClr val="142334"/>
                  </a:solidFill>
                  <a:cs typeface="Trebuchet MS"/>
                </a:rPr>
                <a:t> </a:t>
              </a:r>
              <a:r>
                <a:rPr sz="1600" b="1" spc="-25" dirty="0">
                  <a:solidFill>
                    <a:srgbClr val="142334"/>
                  </a:solidFill>
                  <a:cs typeface="Trebuchet MS"/>
                </a:rPr>
                <a:t>for </a:t>
              </a:r>
              <a:r>
                <a:rPr sz="1600" b="1" spc="-30" dirty="0">
                  <a:solidFill>
                    <a:srgbClr val="142334"/>
                  </a:solidFill>
                  <a:cs typeface="Trebuchet MS"/>
                </a:rPr>
                <a:t>loan</a:t>
              </a:r>
              <a:r>
                <a:rPr sz="1600" b="1" spc="-95" dirty="0">
                  <a:solidFill>
                    <a:srgbClr val="142334"/>
                  </a:solidFill>
                  <a:cs typeface="Trebuchet MS"/>
                </a:rPr>
                <a:t> </a:t>
              </a:r>
              <a:r>
                <a:rPr sz="1600" b="1" spc="-10" dirty="0">
                  <a:solidFill>
                    <a:srgbClr val="142334"/>
                  </a:solidFill>
                  <a:cs typeface="Trebuchet MS"/>
                </a:rPr>
                <a:t>approvals.</a:t>
              </a:r>
              <a:endParaRPr sz="1600" dirty="0">
                <a:cs typeface="Trebuchet MS"/>
              </a:endParaRPr>
            </a:p>
          </p:txBody>
        </p:sp>
        <p:sp>
          <p:nvSpPr>
            <p:cNvPr id="14" name="object 35">
              <a:extLst>
                <a:ext uri="{FF2B5EF4-FFF2-40B4-BE49-F238E27FC236}">
                  <a16:creationId xmlns:a16="http://schemas.microsoft.com/office/drawing/2014/main" id="{6D62B847-6CB8-5DB6-3121-427AC04E55EA}"/>
                </a:ext>
              </a:extLst>
            </p:cNvPr>
            <p:cNvSpPr txBox="1"/>
            <p:nvPr/>
          </p:nvSpPr>
          <p:spPr>
            <a:xfrm>
              <a:off x="3786632" y="2429001"/>
              <a:ext cx="1981835" cy="2233304"/>
            </a:xfrm>
            <a:prstGeom prst="rect">
              <a:avLst/>
            </a:prstGeom>
          </p:spPr>
          <p:txBody>
            <a:bodyPr vert="horz" wrap="square" lIns="0" tIns="12065" rIns="0" bIns="0" rtlCol="0">
              <a:spAutoFit/>
            </a:bodyPr>
            <a:lstStyle/>
            <a:p>
              <a:pPr marL="396240">
                <a:lnSpc>
                  <a:spcPct val="100000"/>
                </a:lnSpc>
                <a:spcBef>
                  <a:spcPts val="95"/>
                </a:spcBef>
              </a:pPr>
              <a:r>
                <a:rPr sz="1600" b="1" spc="-55" dirty="0">
                  <a:solidFill>
                    <a:srgbClr val="006BA5"/>
                  </a:solidFill>
                  <a:cs typeface="Trebuchet MS"/>
                </a:rPr>
                <a:t>Business</a:t>
              </a:r>
              <a:r>
                <a:rPr sz="1600" b="1" spc="-45" dirty="0">
                  <a:solidFill>
                    <a:srgbClr val="006BA5"/>
                  </a:solidFill>
                  <a:cs typeface="Trebuchet MS"/>
                </a:rPr>
                <a:t> </a:t>
              </a:r>
              <a:r>
                <a:rPr sz="1600" b="1" spc="-20" dirty="0">
                  <a:solidFill>
                    <a:srgbClr val="006BA5"/>
                  </a:solidFill>
                  <a:cs typeface="Trebuchet MS"/>
                </a:rPr>
                <a:t>Need</a:t>
              </a:r>
              <a:endParaRPr sz="1600" dirty="0">
                <a:cs typeface="Trebuchet MS"/>
              </a:endParaRPr>
            </a:p>
            <a:p>
              <a:pPr marL="12700" marR="5080">
                <a:lnSpc>
                  <a:spcPct val="100000"/>
                </a:lnSpc>
                <a:spcBef>
                  <a:spcPts val="1000"/>
                </a:spcBef>
              </a:pPr>
              <a:r>
                <a:rPr sz="1200" dirty="0">
                  <a:cs typeface="Trebuchet MS"/>
                </a:rPr>
                <a:t>A</a:t>
              </a:r>
              <a:r>
                <a:rPr sz="1200" spc="-45" dirty="0">
                  <a:cs typeface="Trebuchet MS"/>
                </a:rPr>
                <a:t> </a:t>
              </a:r>
              <a:r>
                <a:rPr sz="1200" spc="-25" dirty="0">
                  <a:cs typeface="Trebuchet MS"/>
                </a:rPr>
                <a:t>financial </a:t>
              </a:r>
              <a:r>
                <a:rPr sz="1200" spc="-10" dirty="0">
                  <a:cs typeface="Trebuchet MS"/>
                </a:rPr>
                <a:t>institution </a:t>
              </a:r>
              <a:r>
                <a:rPr sz="1200" spc="-40" dirty="0">
                  <a:cs typeface="Trebuchet MS"/>
                </a:rPr>
                <a:t>identified</a:t>
              </a:r>
              <a:r>
                <a:rPr sz="1200" spc="-15" dirty="0">
                  <a:cs typeface="Trebuchet MS"/>
                </a:rPr>
                <a:t> </a:t>
              </a:r>
              <a:r>
                <a:rPr sz="1200" dirty="0">
                  <a:cs typeface="Trebuchet MS"/>
                </a:rPr>
                <a:t>a</a:t>
              </a:r>
              <a:r>
                <a:rPr sz="1200" spc="-15" dirty="0">
                  <a:cs typeface="Trebuchet MS"/>
                </a:rPr>
                <a:t> </a:t>
              </a:r>
              <a:r>
                <a:rPr sz="1200" spc="-10" dirty="0">
                  <a:cs typeface="Trebuchet MS"/>
                </a:rPr>
                <a:t>significant </a:t>
              </a:r>
              <a:r>
                <a:rPr sz="1200" spc="-30" dirty="0">
                  <a:cs typeface="Trebuchet MS"/>
                </a:rPr>
                <a:t>opportunity</a:t>
              </a:r>
              <a:r>
                <a:rPr sz="1200" spc="15" dirty="0">
                  <a:cs typeface="Trebuchet MS"/>
                </a:rPr>
                <a:t> </a:t>
              </a:r>
              <a:r>
                <a:rPr sz="1200" spc="-50" dirty="0">
                  <a:cs typeface="Trebuchet MS"/>
                </a:rPr>
                <a:t>to</a:t>
              </a:r>
              <a:r>
                <a:rPr sz="1200" spc="-25" dirty="0">
                  <a:cs typeface="Trebuchet MS"/>
                </a:rPr>
                <a:t> </a:t>
              </a:r>
              <a:r>
                <a:rPr sz="1200" spc="-35" dirty="0">
                  <a:cs typeface="Trebuchet MS"/>
                </a:rPr>
                <a:t>streamline</a:t>
              </a:r>
              <a:r>
                <a:rPr sz="1200" spc="-40" dirty="0">
                  <a:cs typeface="Trebuchet MS"/>
                </a:rPr>
                <a:t> </a:t>
              </a:r>
              <a:r>
                <a:rPr sz="1200" spc="-25" dirty="0">
                  <a:cs typeface="Trebuchet MS"/>
                </a:rPr>
                <a:t>and </a:t>
              </a:r>
              <a:r>
                <a:rPr sz="1200" spc="-20" dirty="0">
                  <a:cs typeface="Trebuchet MS"/>
                </a:rPr>
                <a:t>automate</a:t>
              </a:r>
              <a:r>
                <a:rPr sz="1200" spc="-30" dirty="0">
                  <a:cs typeface="Trebuchet MS"/>
                </a:rPr>
                <a:t> </a:t>
              </a:r>
              <a:r>
                <a:rPr sz="1200" spc="-55" dirty="0">
                  <a:cs typeface="Trebuchet MS"/>
                </a:rPr>
                <a:t>their</a:t>
              </a:r>
              <a:r>
                <a:rPr sz="1200" spc="-35" dirty="0">
                  <a:cs typeface="Trebuchet MS"/>
                </a:rPr>
                <a:t> </a:t>
              </a:r>
              <a:r>
                <a:rPr sz="1200" spc="-20" dirty="0">
                  <a:cs typeface="Trebuchet MS"/>
                </a:rPr>
                <a:t>loan </a:t>
              </a:r>
              <a:r>
                <a:rPr sz="1200" spc="-25" dirty="0">
                  <a:cs typeface="Trebuchet MS"/>
                </a:rPr>
                <a:t>origination</a:t>
              </a:r>
              <a:r>
                <a:rPr sz="1200" spc="-10" dirty="0">
                  <a:cs typeface="Trebuchet MS"/>
                </a:rPr>
                <a:t> </a:t>
              </a:r>
              <a:r>
                <a:rPr sz="1200" spc="-35" dirty="0">
                  <a:cs typeface="Trebuchet MS"/>
                </a:rPr>
                <a:t>process.</a:t>
              </a:r>
              <a:r>
                <a:rPr sz="1200" spc="-40" dirty="0">
                  <a:cs typeface="Trebuchet MS"/>
                </a:rPr>
                <a:t> </a:t>
              </a:r>
              <a:r>
                <a:rPr sz="1200" spc="-25" dirty="0">
                  <a:cs typeface="Trebuchet MS"/>
                </a:rPr>
                <a:t>The existing</a:t>
              </a:r>
              <a:r>
                <a:rPr sz="1200" spc="-40" dirty="0">
                  <a:cs typeface="Trebuchet MS"/>
                </a:rPr>
                <a:t> </a:t>
              </a:r>
              <a:r>
                <a:rPr sz="1200" dirty="0">
                  <a:cs typeface="Trebuchet MS"/>
                </a:rPr>
                <a:t>manual</a:t>
              </a:r>
              <a:r>
                <a:rPr sz="1200" spc="-30" dirty="0">
                  <a:cs typeface="Trebuchet MS"/>
                </a:rPr>
                <a:t> </a:t>
              </a:r>
              <a:r>
                <a:rPr sz="1200" spc="-20" dirty="0">
                  <a:cs typeface="Trebuchet MS"/>
                </a:rPr>
                <a:t>process</a:t>
              </a:r>
              <a:r>
                <a:rPr sz="1200" spc="-50" dirty="0">
                  <a:cs typeface="Trebuchet MS"/>
                </a:rPr>
                <a:t> </a:t>
              </a:r>
              <a:r>
                <a:rPr sz="1200" spc="-25" dirty="0">
                  <a:cs typeface="Trebuchet MS"/>
                </a:rPr>
                <a:t>was </a:t>
              </a:r>
              <a:r>
                <a:rPr sz="1200" spc="-10" dirty="0">
                  <a:cs typeface="Trebuchet MS"/>
                </a:rPr>
                <a:t>time-</a:t>
              </a:r>
              <a:r>
                <a:rPr sz="1200" spc="-30" dirty="0">
                  <a:cs typeface="Trebuchet MS"/>
                </a:rPr>
                <a:t>consuming,</a:t>
              </a:r>
              <a:r>
                <a:rPr sz="1200" spc="60" dirty="0">
                  <a:cs typeface="Trebuchet MS"/>
                </a:rPr>
                <a:t> </a:t>
              </a:r>
              <a:r>
                <a:rPr sz="1200" spc="-45" dirty="0">
                  <a:cs typeface="Trebuchet MS"/>
                </a:rPr>
                <a:t>error-</a:t>
              </a:r>
              <a:r>
                <a:rPr sz="1200" spc="-10" dirty="0">
                  <a:cs typeface="Trebuchet MS"/>
                </a:rPr>
                <a:t>prone, </a:t>
              </a:r>
              <a:r>
                <a:rPr sz="1200" dirty="0">
                  <a:cs typeface="Trebuchet MS"/>
                </a:rPr>
                <a:t>and</a:t>
              </a:r>
              <a:r>
                <a:rPr sz="1200" spc="-40" dirty="0">
                  <a:cs typeface="Trebuchet MS"/>
                </a:rPr>
                <a:t> led</a:t>
              </a:r>
              <a:r>
                <a:rPr sz="1200" spc="-60" dirty="0">
                  <a:cs typeface="Trebuchet MS"/>
                </a:rPr>
                <a:t> </a:t>
              </a:r>
              <a:r>
                <a:rPr sz="1200" spc="-45" dirty="0">
                  <a:cs typeface="Trebuchet MS"/>
                </a:rPr>
                <a:t>to</a:t>
              </a:r>
              <a:r>
                <a:rPr sz="1200" spc="-35" dirty="0">
                  <a:cs typeface="Trebuchet MS"/>
                </a:rPr>
                <a:t> </a:t>
              </a:r>
              <a:r>
                <a:rPr sz="1200" spc="-10" dirty="0">
                  <a:cs typeface="Trebuchet MS"/>
                </a:rPr>
                <a:t>delays</a:t>
              </a:r>
              <a:r>
                <a:rPr sz="1200" spc="-30" dirty="0">
                  <a:cs typeface="Trebuchet MS"/>
                </a:rPr>
                <a:t> </a:t>
              </a:r>
              <a:r>
                <a:rPr sz="1200" spc="-45" dirty="0">
                  <a:cs typeface="Trebuchet MS"/>
                </a:rPr>
                <a:t>in </a:t>
              </a:r>
              <a:r>
                <a:rPr sz="1200" spc="-20" dirty="0">
                  <a:cs typeface="Trebuchet MS"/>
                </a:rPr>
                <a:t>loan </a:t>
              </a:r>
              <a:r>
                <a:rPr sz="1200" spc="-25" dirty="0">
                  <a:cs typeface="Trebuchet MS"/>
                </a:rPr>
                <a:t>approvals,</a:t>
              </a:r>
              <a:r>
                <a:rPr sz="1200" spc="-35" dirty="0">
                  <a:cs typeface="Trebuchet MS"/>
                </a:rPr>
                <a:t> </a:t>
              </a:r>
              <a:r>
                <a:rPr sz="1200" spc="-30" dirty="0">
                  <a:cs typeface="Trebuchet MS"/>
                </a:rPr>
                <a:t>resulting</a:t>
              </a:r>
              <a:r>
                <a:rPr sz="1200" spc="-25" dirty="0">
                  <a:cs typeface="Trebuchet MS"/>
                </a:rPr>
                <a:t> </a:t>
              </a:r>
              <a:r>
                <a:rPr sz="1200" spc="-35" dirty="0">
                  <a:cs typeface="Trebuchet MS"/>
                </a:rPr>
                <a:t>in</a:t>
              </a:r>
              <a:r>
                <a:rPr sz="1200" spc="-40" dirty="0">
                  <a:cs typeface="Trebuchet MS"/>
                </a:rPr>
                <a:t> </a:t>
              </a:r>
              <a:r>
                <a:rPr sz="1200" spc="-50" dirty="0">
                  <a:cs typeface="Trebuchet MS"/>
                </a:rPr>
                <a:t>a </a:t>
              </a:r>
              <a:r>
                <a:rPr sz="1200" spc="-10" dirty="0">
                  <a:cs typeface="Trebuchet MS"/>
                </a:rPr>
                <a:t>suboptimal</a:t>
              </a:r>
              <a:r>
                <a:rPr sz="1200" spc="-70" dirty="0">
                  <a:cs typeface="Trebuchet MS"/>
                </a:rPr>
                <a:t> </a:t>
              </a:r>
              <a:r>
                <a:rPr sz="1200" spc="-10" dirty="0">
                  <a:cs typeface="Trebuchet MS"/>
                </a:rPr>
                <a:t>customer experience.</a:t>
              </a:r>
              <a:endParaRPr sz="1200" dirty="0">
                <a:cs typeface="Trebuchet MS"/>
              </a:endParaRPr>
            </a:p>
          </p:txBody>
        </p:sp>
        <p:sp>
          <p:nvSpPr>
            <p:cNvPr id="15" name="object 36">
              <a:extLst>
                <a:ext uri="{FF2B5EF4-FFF2-40B4-BE49-F238E27FC236}">
                  <a16:creationId xmlns:a16="http://schemas.microsoft.com/office/drawing/2014/main" id="{7DA9A204-B1B7-60A7-6DB6-D4D24F67898E}"/>
                </a:ext>
              </a:extLst>
            </p:cNvPr>
            <p:cNvSpPr txBox="1"/>
            <p:nvPr/>
          </p:nvSpPr>
          <p:spPr>
            <a:xfrm>
              <a:off x="6555485" y="2429001"/>
              <a:ext cx="2047875" cy="1679306"/>
            </a:xfrm>
            <a:prstGeom prst="rect">
              <a:avLst/>
            </a:prstGeom>
          </p:spPr>
          <p:txBody>
            <a:bodyPr vert="horz" wrap="square" lIns="0" tIns="12065" rIns="0" bIns="0" rtlCol="0">
              <a:spAutoFit/>
            </a:bodyPr>
            <a:lstStyle/>
            <a:p>
              <a:pPr marL="306070">
                <a:lnSpc>
                  <a:spcPct val="100000"/>
                </a:lnSpc>
                <a:spcBef>
                  <a:spcPts val="95"/>
                </a:spcBef>
              </a:pPr>
              <a:r>
                <a:rPr sz="1600" b="1" spc="-114" dirty="0">
                  <a:solidFill>
                    <a:srgbClr val="006BA5"/>
                  </a:solidFill>
                  <a:cs typeface="Trebuchet MS"/>
                </a:rPr>
                <a:t>The</a:t>
              </a:r>
              <a:r>
                <a:rPr sz="1600" b="1" spc="-70" dirty="0">
                  <a:solidFill>
                    <a:srgbClr val="006BA5"/>
                  </a:solidFill>
                  <a:cs typeface="Trebuchet MS"/>
                </a:rPr>
                <a:t> </a:t>
              </a:r>
              <a:r>
                <a:rPr sz="1600" b="1" dirty="0">
                  <a:solidFill>
                    <a:srgbClr val="006BA5"/>
                  </a:solidFill>
                  <a:cs typeface="Trebuchet MS"/>
                </a:rPr>
                <a:t>IDC</a:t>
              </a:r>
              <a:r>
                <a:rPr sz="1600" b="1" spc="-55" dirty="0">
                  <a:solidFill>
                    <a:srgbClr val="006BA5"/>
                  </a:solidFill>
                  <a:cs typeface="Trebuchet MS"/>
                </a:rPr>
                <a:t> </a:t>
              </a:r>
              <a:r>
                <a:rPr sz="1600" b="1" spc="-10" dirty="0">
                  <a:solidFill>
                    <a:srgbClr val="006BA5"/>
                  </a:solidFill>
                  <a:cs typeface="Trebuchet MS"/>
                </a:rPr>
                <a:t>Solution</a:t>
              </a:r>
              <a:endParaRPr sz="1600">
                <a:cs typeface="Trebuchet MS"/>
              </a:endParaRPr>
            </a:p>
            <a:p>
              <a:pPr marL="12700" marR="5080">
                <a:lnSpc>
                  <a:spcPct val="100000"/>
                </a:lnSpc>
                <a:spcBef>
                  <a:spcPts val="1040"/>
                </a:spcBef>
              </a:pPr>
              <a:r>
                <a:rPr sz="1200" spc="-35" dirty="0">
                  <a:cs typeface="Trebuchet MS"/>
                </a:rPr>
                <a:t>We</a:t>
              </a:r>
              <a:r>
                <a:rPr sz="1200" spc="-55" dirty="0">
                  <a:cs typeface="Trebuchet MS"/>
                </a:rPr>
                <a:t> </a:t>
              </a:r>
              <a:r>
                <a:rPr sz="1200" spc="-30" dirty="0">
                  <a:cs typeface="Trebuchet MS"/>
                </a:rPr>
                <a:t>developed</a:t>
              </a:r>
              <a:r>
                <a:rPr sz="1200" spc="-25" dirty="0">
                  <a:cs typeface="Trebuchet MS"/>
                </a:rPr>
                <a:t> </a:t>
              </a:r>
              <a:r>
                <a:rPr sz="1200" spc="-50" dirty="0">
                  <a:cs typeface="Trebuchet MS"/>
                </a:rPr>
                <a:t>a</a:t>
              </a:r>
              <a:r>
                <a:rPr sz="1200" spc="500" dirty="0">
                  <a:cs typeface="Trebuchet MS"/>
                </a:rPr>
                <a:t> </a:t>
              </a:r>
              <a:r>
                <a:rPr sz="1200" spc="-35" dirty="0">
                  <a:cs typeface="Trebuchet MS"/>
                </a:rPr>
                <a:t>comprehensive</a:t>
              </a:r>
              <a:r>
                <a:rPr sz="1200" spc="5" dirty="0">
                  <a:cs typeface="Trebuchet MS"/>
                </a:rPr>
                <a:t> </a:t>
              </a:r>
              <a:r>
                <a:rPr sz="1200" spc="-10" dirty="0">
                  <a:cs typeface="Trebuchet MS"/>
                </a:rPr>
                <a:t>software </a:t>
              </a:r>
              <a:r>
                <a:rPr sz="1200" spc="-40" dirty="0">
                  <a:cs typeface="Trebuchet MS"/>
                </a:rPr>
                <a:t>tailored</a:t>
              </a:r>
              <a:r>
                <a:rPr sz="1200" spc="-65" dirty="0">
                  <a:cs typeface="Trebuchet MS"/>
                </a:rPr>
                <a:t> </a:t>
              </a:r>
              <a:r>
                <a:rPr sz="1200" spc="-45" dirty="0">
                  <a:cs typeface="Trebuchet MS"/>
                </a:rPr>
                <a:t>to</a:t>
              </a:r>
              <a:r>
                <a:rPr sz="1200" spc="-25" dirty="0">
                  <a:cs typeface="Trebuchet MS"/>
                </a:rPr>
                <a:t> </a:t>
              </a:r>
              <a:r>
                <a:rPr sz="1200" spc="-50" dirty="0">
                  <a:cs typeface="Trebuchet MS"/>
                </a:rPr>
                <a:t>the</a:t>
              </a:r>
              <a:r>
                <a:rPr sz="1200" spc="-40" dirty="0">
                  <a:cs typeface="Trebuchet MS"/>
                </a:rPr>
                <a:t> </a:t>
              </a:r>
              <a:r>
                <a:rPr sz="1200" spc="-20" dirty="0">
                  <a:cs typeface="Trebuchet MS"/>
                </a:rPr>
                <a:t>needs</a:t>
              </a:r>
              <a:r>
                <a:rPr sz="1200" spc="-45" dirty="0">
                  <a:cs typeface="Trebuchet MS"/>
                </a:rPr>
                <a:t> of</a:t>
              </a:r>
              <a:r>
                <a:rPr sz="1200" spc="-25" dirty="0">
                  <a:cs typeface="Trebuchet MS"/>
                </a:rPr>
                <a:t> the financial </a:t>
              </a:r>
              <a:r>
                <a:rPr sz="1200" spc="-45" dirty="0">
                  <a:cs typeface="Trebuchet MS"/>
                </a:rPr>
                <a:t>institution.</a:t>
              </a:r>
              <a:r>
                <a:rPr sz="1200" spc="-30" dirty="0">
                  <a:cs typeface="Trebuchet MS"/>
                </a:rPr>
                <a:t> </a:t>
              </a:r>
              <a:r>
                <a:rPr sz="1200" spc="-25" dirty="0">
                  <a:cs typeface="Trebuchet MS"/>
                </a:rPr>
                <a:t>The </a:t>
              </a:r>
              <a:r>
                <a:rPr sz="1200" spc="-30" dirty="0">
                  <a:cs typeface="Trebuchet MS"/>
                </a:rPr>
                <a:t>solution</a:t>
              </a:r>
              <a:r>
                <a:rPr sz="1200" spc="-5" dirty="0">
                  <a:cs typeface="Trebuchet MS"/>
                </a:rPr>
                <a:t> </a:t>
              </a:r>
              <a:r>
                <a:rPr sz="1200" spc="-30" dirty="0">
                  <a:cs typeface="Trebuchet MS"/>
                </a:rPr>
                <a:t>leveraged </a:t>
              </a:r>
              <a:r>
                <a:rPr sz="1200" spc="-10" dirty="0">
                  <a:cs typeface="Trebuchet MS"/>
                </a:rPr>
                <a:t>modern </a:t>
              </a:r>
              <a:r>
                <a:rPr sz="1200" spc="-30" dirty="0">
                  <a:cs typeface="Trebuchet MS"/>
                </a:rPr>
                <a:t>technologies</a:t>
              </a:r>
              <a:r>
                <a:rPr sz="1200" spc="-20" dirty="0">
                  <a:cs typeface="Trebuchet MS"/>
                </a:rPr>
                <a:t> </a:t>
              </a:r>
              <a:r>
                <a:rPr sz="1200" dirty="0">
                  <a:cs typeface="Trebuchet MS"/>
                </a:rPr>
                <a:t>and</a:t>
              </a:r>
              <a:r>
                <a:rPr sz="1200" spc="-15" dirty="0">
                  <a:cs typeface="Trebuchet MS"/>
                </a:rPr>
                <a:t> </a:t>
              </a:r>
              <a:r>
                <a:rPr sz="1200" spc="-20" dirty="0">
                  <a:cs typeface="Trebuchet MS"/>
                </a:rPr>
                <a:t>best </a:t>
              </a:r>
              <a:r>
                <a:rPr sz="1200" spc="-30" dirty="0">
                  <a:cs typeface="Trebuchet MS"/>
                </a:rPr>
                <a:t>practices</a:t>
              </a:r>
              <a:r>
                <a:rPr sz="1200" spc="-55" dirty="0">
                  <a:cs typeface="Trebuchet MS"/>
                </a:rPr>
                <a:t> </a:t>
              </a:r>
              <a:r>
                <a:rPr sz="1200" spc="-45" dirty="0">
                  <a:cs typeface="Trebuchet MS"/>
                </a:rPr>
                <a:t>to</a:t>
              </a:r>
              <a:r>
                <a:rPr sz="1200" spc="-35" dirty="0">
                  <a:cs typeface="Trebuchet MS"/>
                </a:rPr>
                <a:t> </a:t>
              </a:r>
              <a:r>
                <a:rPr sz="1200" spc="-20" dirty="0">
                  <a:cs typeface="Trebuchet MS"/>
                </a:rPr>
                <a:t>automate</a:t>
              </a:r>
              <a:r>
                <a:rPr sz="1200" spc="-35" dirty="0">
                  <a:cs typeface="Trebuchet MS"/>
                </a:rPr>
                <a:t> </a:t>
              </a:r>
              <a:r>
                <a:rPr sz="1200" spc="-45" dirty="0">
                  <a:cs typeface="Trebuchet MS"/>
                </a:rPr>
                <a:t>the</a:t>
              </a:r>
              <a:r>
                <a:rPr sz="1200" spc="-35" dirty="0">
                  <a:cs typeface="Trebuchet MS"/>
                </a:rPr>
                <a:t> </a:t>
              </a:r>
              <a:r>
                <a:rPr sz="1200" spc="-20" dirty="0">
                  <a:cs typeface="Trebuchet MS"/>
                </a:rPr>
                <a:t>loan </a:t>
              </a:r>
              <a:r>
                <a:rPr sz="1200" spc="-25" dirty="0">
                  <a:cs typeface="Trebuchet MS"/>
                </a:rPr>
                <a:t>origination</a:t>
              </a:r>
              <a:r>
                <a:rPr sz="1200" dirty="0">
                  <a:cs typeface="Trebuchet MS"/>
                </a:rPr>
                <a:t> </a:t>
              </a:r>
              <a:r>
                <a:rPr sz="1200" spc="-10" dirty="0">
                  <a:cs typeface="Trebuchet MS"/>
                </a:rPr>
                <a:t>process.</a:t>
              </a:r>
              <a:endParaRPr sz="1200">
                <a:cs typeface="Trebuchet MS"/>
              </a:endParaRPr>
            </a:p>
          </p:txBody>
        </p:sp>
        <p:sp>
          <p:nvSpPr>
            <p:cNvPr id="16" name="object 37">
              <a:extLst>
                <a:ext uri="{FF2B5EF4-FFF2-40B4-BE49-F238E27FC236}">
                  <a16:creationId xmlns:a16="http://schemas.microsoft.com/office/drawing/2014/main" id="{4E18020D-CE37-8B3B-6424-D461B4516E81}"/>
                </a:ext>
              </a:extLst>
            </p:cNvPr>
            <p:cNvSpPr txBox="1"/>
            <p:nvPr/>
          </p:nvSpPr>
          <p:spPr>
            <a:xfrm>
              <a:off x="3799415" y="4834056"/>
              <a:ext cx="2056764" cy="1306195"/>
            </a:xfrm>
            <a:prstGeom prst="rect">
              <a:avLst/>
            </a:prstGeom>
          </p:spPr>
          <p:txBody>
            <a:bodyPr vert="horz" wrap="square" lIns="0" tIns="12700" rIns="0" bIns="0" rtlCol="0">
              <a:spAutoFit/>
            </a:bodyPr>
            <a:lstStyle/>
            <a:p>
              <a:pPr marL="12700" marR="5080">
                <a:lnSpc>
                  <a:spcPct val="100000"/>
                </a:lnSpc>
                <a:spcBef>
                  <a:spcPts val="100"/>
                </a:spcBef>
              </a:pPr>
              <a:r>
                <a:rPr sz="1200" spc="-55" dirty="0">
                  <a:cs typeface="Trebuchet MS"/>
                </a:rPr>
                <a:t>The</a:t>
              </a:r>
              <a:r>
                <a:rPr sz="1200" spc="-30" dirty="0">
                  <a:cs typeface="Trebuchet MS"/>
                </a:rPr>
                <a:t> </a:t>
              </a:r>
              <a:r>
                <a:rPr sz="1200" spc="-10" dirty="0">
                  <a:cs typeface="Trebuchet MS"/>
                </a:rPr>
                <a:t>business</a:t>
              </a:r>
              <a:r>
                <a:rPr sz="1200" spc="-35" dirty="0">
                  <a:cs typeface="Trebuchet MS"/>
                </a:rPr>
                <a:t> </a:t>
              </a:r>
              <a:r>
                <a:rPr sz="1200" spc="-30" dirty="0">
                  <a:cs typeface="Trebuchet MS"/>
                </a:rPr>
                <a:t>opportunity</a:t>
              </a:r>
              <a:r>
                <a:rPr sz="1200" spc="10" dirty="0">
                  <a:cs typeface="Trebuchet MS"/>
                </a:rPr>
                <a:t> </a:t>
              </a:r>
              <a:r>
                <a:rPr sz="1200" spc="-25" dirty="0">
                  <a:cs typeface="Trebuchet MS"/>
                </a:rPr>
                <a:t>was </a:t>
              </a:r>
              <a:r>
                <a:rPr sz="1200" spc="-50" dirty="0">
                  <a:cs typeface="Trebuchet MS"/>
                </a:rPr>
                <a:t>to</a:t>
              </a:r>
              <a:r>
                <a:rPr sz="1200" spc="-35" dirty="0">
                  <a:cs typeface="Trebuchet MS"/>
                </a:rPr>
                <a:t> </a:t>
              </a:r>
              <a:r>
                <a:rPr sz="1200" spc="-30" dirty="0">
                  <a:cs typeface="Trebuchet MS"/>
                </a:rPr>
                <a:t>develop </a:t>
              </a:r>
              <a:r>
                <a:rPr sz="1200" dirty="0">
                  <a:cs typeface="Trebuchet MS"/>
                </a:rPr>
                <a:t>a</a:t>
              </a:r>
              <a:r>
                <a:rPr sz="1200" spc="-30" dirty="0">
                  <a:cs typeface="Trebuchet MS"/>
                </a:rPr>
                <a:t> </a:t>
              </a:r>
              <a:r>
                <a:rPr sz="1200" spc="-25" dirty="0">
                  <a:cs typeface="Trebuchet MS"/>
                </a:rPr>
                <a:t>robust</a:t>
              </a:r>
              <a:r>
                <a:rPr sz="1200" spc="-30" dirty="0">
                  <a:cs typeface="Trebuchet MS"/>
                </a:rPr>
                <a:t> </a:t>
              </a:r>
              <a:r>
                <a:rPr sz="1200" spc="-20" dirty="0">
                  <a:cs typeface="Trebuchet MS"/>
                </a:rPr>
                <a:t>loan </a:t>
              </a:r>
              <a:r>
                <a:rPr sz="1200" spc="-25" dirty="0">
                  <a:cs typeface="Trebuchet MS"/>
                </a:rPr>
                <a:t>origination</a:t>
              </a:r>
              <a:r>
                <a:rPr sz="1200" spc="-45" dirty="0">
                  <a:cs typeface="Trebuchet MS"/>
                </a:rPr>
                <a:t> </a:t>
              </a:r>
              <a:r>
                <a:rPr sz="1200" spc="-20" dirty="0">
                  <a:cs typeface="Trebuchet MS"/>
                </a:rPr>
                <a:t>system</a:t>
              </a:r>
              <a:r>
                <a:rPr sz="1200" spc="-40" dirty="0">
                  <a:cs typeface="Trebuchet MS"/>
                </a:rPr>
                <a:t> </a:t>
              </a:r>
              <a:r>
                <a:rPr sz="1200" spc="-20" dirty="0">
                  <a:cs typeface="Trebuchet MS"/>
                </a:rPr>
                <a:t>that</a:t>
              </a:r>
              <a:r>
                <a:rPr sz="1200" spc="-45" dirty="0">
                  <a:cs typeface="Trebuchet MS"/>
                </a:rPr>
                <a:t> </a:t>
              </a:r>
              <a:r>
                <a:rPr sz="1200" spc="-20" dirty="0">
                  <a:cs typeface="Trebuchet MS"/>
                </a:rPr>
                <a:t>would </a:t>
              </a:r>
              <a:r>
                <a:rPr sz="1200" spc="-30" dirty="0">
                  <a:cs typeface="Trebuchet MS"/>
                </a:rPr>
                <a:t>enhance</a:t>
              </a:r>
              <a:r>
                <a:rPr sz="1200" spc="-40" dirty="0">
                  <a:cs typeface="Trebuchet MS"/>
                </a:rPr>
                <a:t> </a:t>
              </a:r>
              <a:r>
                <a:rPr sz="1200" spc="-25" dirty="0">
                  <a:cs typeface="Trebuchet MS"/>
                </a:rPr>
                <a:t>operational</a:t>
              </a:r>
              <a:r>
                <a:rPr sz="1200" spc="-20" dirty="0">
                  <a:cs typeface="Trebuchet MS"/>
                </a:rPr>
                <a:t> </a:t>
              </a:r>
              <a:r>
                <a:rPr sz="1200" spc="-60" dirty="0">
                  <a:cs typeface="Trebuchet MS"/>
                </a:rPr>
                <a:t>efficiency, </a:t>
              </a:r>
              <a:r>
                <a:rPr sz="1200" spc="-35" dirty="0">
                  <a:cs typeface="Trebuchet MS"/>
                </a:rPr>
                <a:t>improve</a:t>
              </a:r>
              <a:r>
                <a:rPr sz="1200" spc="-30" dirty="0">
                  <a:cs typeface="Trebuchet MS"/>
                </a:rPr>
                <a:t> </a:t>
              </a:r>
              <a:r>
                <a:rPr sz="1200" spc="-35" dirty="0">
                  <a:cs typeface="Trebuchet MS"/>
                </a:rPr>
                <a:t>customer</a:t>
              </a:r>
              <a:r>
                <a:rPr sz="1200" spc="-25" dirty="0">
                  <a:cs typeface="Trebuchet MS"/>
                </a:rPr>
                <a:t> </a:t>
              </a:r>
              <a:r>
                <a:rPr sz="1200" spc="-20" dirty="0">
                  <a:cs typeface="Trebuchet MS"/>
                </a:rPr>
                <a:t>satisfaction, </a:t>
              </a:r>
              <a:r>
                <a:rPr sz="1200" dirty="0">
                  <a:cs typeface="Trebuchet MS"/>
                </a:rPr>
                <a:t>and</a:t>
              </a:r>
              <a:r>
                <a:rPr sz="1200" spc="-35" dirty="0">
                  <a:cs typeface="Trebuchet MS"/>
                </a:rPr>
                <a:t> </a:t>
              </a:r>
              <a:r>
                <a:rPr sz="1200" spc="-45" dirty="0">
                  <a:cs typeface="Trebuchet MS"/>
                </a:rPr>
                <a:t>reduce</a:t>
              </a:r>
              <a:r>
                <a:rPr sz="1200" spc="-60" dirty="0">
                  <a:cs typeface="Trebuchet MS"/>
                </a:rPr>
                <a:t> </a:t>
              </a:r>
              <a:r>
                <a:rPr sz="1200" spc="-50" dirty="0">
                  <a:cs typeface="Trebuchet MS"/>
                </a:rPr>
                <a:t>the</a:t>
              </a:r>
              <a:r>
                <a:rPr sz="1200" spc="-35" dirty="0">
                  <a:cs typeface="Trebuchet MS"/>
                </a:rPr>
                <a:t> </a:t>
              </a:r>
              <a:r>
                <a:rPr sz="1200" spc="-10" dirty="0">
                  <a:cs typeface="Trebuchet MS"/>
                </a:rPr>
                <a:t>turnaround </a:t>
              </a:r>
              <a:r>
                <a:rPr sz="1200" spc="-45" dirty="0">
                  <a:cs typeface="Trebuchet MS"/>
                </a:rPr>
                <a:t>time</a:t>
              </a:r>
              <a:r>
                <a:rPr sz="1200" spc="-35" dirty="0">
                  <a:cs typeface="Trebuchet MS"/>
                </a:rPr>
                <a:t> </a:t>
              </a:r>
              <a:r>
                <a:rPr sz="1200" spc="-60" dirty="0">
                  <a:cs typeface="Trebuchet MS"/>
                </a:rPr>
                <a:t>for</a:t>
              </a:r>
              <a:r>
                <a:rPr sz="1200" spc="-50" dirty="0">
                  <a:cs typeface="Trebuchet MS"/>
                </a:rPr>
                <a:t> </a:t>
              </a:r>
              <a:r>
                <a:rPr sz="1200" spc="-10" dirty="0">
                  <a:cs typeface="Trebuchet MS"/>
                </a:rPr>
                <a:t>loan</a:t>
              </a:r>
              <a:r>
                <a:rPr sz="1200" spc="-35" dirty="0">
                  <a:cs typeface="Trebuchet MS"/>
                </a:rPr>
                <a:t> </a:t>
              </a:r>
              <a:r>
                <a:rPr sz="1200" spc="-10" dirty="0">
                  <a:cs typeface="Trebuchet MS"/>
                </a:rPr>
                <a:t>approvals.</a:t>
              </a:r>
              <a:endParaRPr sz="1200" dirty="0">
                <a:cs typeface="Trebuchet MS"/>
              </a:endParaRPr>
            </a:p>
          </p:txBody>
        </p:sp>
        <p:sp>
          <p:nvSpPr>
            <p:cNvPr id="17" name="object 40">
              <a:extLst>
                <a:ext uri="{FF2B5EF4-FFF2-40B4-BE49-F238E27FC236}">
                  <a16:creationId xmlns:a16="http://schemas.microsoft.com/office/drawing/2014/main" id="{A6A5AEA2-9E4C-A8FC-2C65-BAA2AEDAAAFB}"/>
                </a:ext>
              </a:extLst>
            </p:cNvPr>
            <p:cNvSpPr txBox="1"/>
            <p:nvPr/>
          </p:nvSpPr>
          <p:spPr>
            <a:xfrm>
              <a:off x="6524370" y="4343780"/>
              <a:ext cx="1977389" cy="1703070"/>
            </a:xfrm>
            <a:prstGeom prst="rect">
              <a:avLst/>
            </a:prstGeom>
          </p:spPr>
          <p:txBody>
            <a:bodyPr vert="horz" wrap="square" lIns="0" tIns="12700" rIns="0" bIns="0" rtlCol="0">
              <a:spAutoFit/>
            </a:bodyPr>
            <a:lstStyle/>
            <a:p>
              <a:pPr marL="184785" marR="139065" indent="-172720">
                <a:lnSpc>
                  <a:spcPct val="100000"/>
                </a:lnSpc>
                <a:spcBef>
                  <a:spcPts val="100"/>
                </a:spcBef>
                <a:buClr>
                  <a:srgbClr val="006BA5"/>
                </a:buClr>
                <a:buFont typeface="Calibri"/>
                <a:buChar char="•"/>
                <a:tabLst>
                  <a:tab pos="184785" algn="l"/>
                </a:tabLst>
              </a:pPr>
              <a:r>
                <a:rPr sz="1100" spc="-20" dirty="0">
                  <a:cs typeface="Trebuchet MS"/>
                </a:rPr>
                <a:t>Captured</a:t>
              </a:r>
              <a:r>
                <a:rPr sz="1100" spc="-35" dirty="0">
                  <a:cs typeface="Trebuchet MS"/>
                </a:rPr>
                <a:t> </a:t>
              </a:r>
              <a:r>
                <a:rPr sz="1100" dirty="0">
                  <a:cs typeface="Trebuchet MS"/>
                </a:rPr>
                <a:t>and</a:t>
              </a:r>
              <a:r>
                <a:rPr sz="1100" spc="-40" dirty="0">
                  <a:cs typeface="Trebuchet MS"/>
                </a:rPr>
                <a:t> </a:t>
              </a:r>
              <a:r>
                <a:rPr sz="1100" spc="-10" dirty="0">
                  <a:cs typeface="Trebuchet MS"/>
                </a:rPr>
                <a:t>validated </a:t>
              </a:r>
              <a:r>
                <a:rPr sz="1100" spc="-20" dirty="0">
                  <a:cs typeface="Trebuchet MS"/>
                </a:rPr>
                <a:t>applicant</a:t>
              </a:r>
              <a:r>
                <a:rPr sz="1100" spc="-30" dirty="0">
                  <a:cs typeface="Trebuchet MS"/>
                </a:rPr>
                <a:t> </a:t>
              </a:r>
              <a:r>
                <a:rPr sz="1100" spc="-10" dirty="0">
                  <a:cs typeface="Trebuchet MS"/>
                </a:rPr>
                <a:t>information, </a:t>
              </a:r>
              <a:r>
                <a:rPr sz="1100" spc="-20" dirty="0">
                  <a:cs typeface="Trebuchet MS"/>
                </a:rPr>
                <a:t>supporting</a:t>
              </a:r>
              <a:r>
                <a:rPr sz="1100" spc="-25" dirty="0">
                  <a:cs typeface="Trebuchet MS"/>
                </a:rPr>
                <a:t> </a:t>
              </a:r>
              <a:r>
                <a:rPr sz="1100" spc="-10" dirty="0">
                  <a:cs typeface="Trebuchet MS"/>
                </a:rPr>
                <a:t>various</a:t>
              </a:r>
              <a:r>
                <a:rPr sz="1100" spc="-35" dirty="0">
                  <a:cs typeface="Trebuchet MS"/>
                </a:rPr>
                <a:t> </a:t>
              </a:r>
              <a:r>
                <a:rPr sz="1100" spc="-10" dirty="0">
                  <a:cs typeface="Trebuchet MS"/>
                </a:rPr>
                <a:t>types</a:t>
              </a:r>
              <a:r>
                <a:rPr sz="1100" spc="-20" dirty="0">
                  <a:cs typeface="Trebuchet MS"/>
                </a:rPr>
                <a:t> </a:t>
              </a:r>
              <a:r>
                <a:rPr sz="1100" spc="-25" dirty="0">
                  <a:cs typeface="Trebuchet MS"/>
                </a:rPr>
                <a:t>of </a:t>
              </a:r>
              <a:r>
                <a:rPr sz="1100" spc="-10" dirty="0">
                  <a:cs typeface="Trebuchet MS"/>
                </a:rPr>
                <a:t>loans.</a:t>
              </a:r>
              <a:endParaRPr sz="1100">
                <a:cs typeface="Trebuchet MS"/>
              </a:endParaRPr>
            </a:p>
            <a:p>
              <a:pPr marL="184785" marR="154305" indent="-172720">
                <a:lnSpc>
                  <a:spcPct val="100000"/>
                </a:lnSpc>
                <a:buClr>
                  <a:srgbClr val="006BA5"/>
                </a:buClr>
                <a:buFont typeface="Calibri"/>
                <a:buChar char="•"/>
                <a:tabLst>
                  <a:tab pos="184785" algn="l"/>
                </a:tabLst>
              </a:pPr>
              <a:r>
                <a:rPr sz="1100" spc="-25" dirty="0">
                  <a:cs typeface="Trebuchet MS"/>
                </a:rPr>
                <a:t>Incorporated</a:t>
              </a:r>
              <a:r>
                <a:rPr sz="1100" spc="-50" dirty="0">
                  <a:cs typeface="Trebuchet MS"/>
                </a:rPr>
                <a:t> </a:t>
              </a:r>
              <a:r>
                <a:rPr sz="1100" spc="-35" dirty="0">
                  <a:cs typeface="Trebuchet MS"/>
                </a:rPr>
                <a:t>credit</a:t>
              </a:r>
              <a:r>
                <a:rPr sz="1100" spc="-15" dirty="0">
                  <a:cs typeface="Trebuchet MS"/>
                </a:rPr>
                <a:t> </a:t>
              </a:r>
              <a:r>
                <a:rPr sz="1100" spc="-10" dirty="0">
                  <a:cs typeface="Trebuchet MS"/>
                </a:rPr>
                <a:t>scoring </a:t>
              </a:r>
              <a:r>
                <a:rPr sz="1100" spc="-20" dirty="0">
                  <a:cs typeface="Trebuchet MS"/>
                </a:rPr>
                <a:t>models</a:t>
              </a:r>
              <a:r>
                <a:rPr sz="1100" spc="-30" dirty="0">
                  <a:cs typeface="Trebuchet MS"/>
                </a:rPr>
                <a:t> </a:t>
              </a:r>
              <a:r>
                <a:rPr sz="1100" dirty="0">
                  <a:cs typeface="Trebuchet MS"/>
                </a:rPr>
                <a:t>and</a:t>
              </a:r>
              <a:r>
                <a:rPr sz="1100" spc="-30" dirty="0">
                  <a:cs typeface="Trebuchet MS"/>
                </a:rPr>
                <a:t> </a:t>
              </a:r>
              <a:r>
                <a:rPr sz="1100" spc="-10" dirty="0">
                  <a:cs typeface="Trebuchet MS"/>
                </a:rPr>
                <a:t>algorithms.</a:t>
              </a:r>
              <a:endParaRPr sz="1100">
                <a:cs typeface="Trebuchet MS"/>
              </a:endParaRPr>
            </a:p>
            <a:p>
              <a:pPr marL="184785" marR="193675" indent="-172720">
                <a:lnSpc>
                  <a:spcPct val="100000"/>
                </a:lnSpc>
                <a:spcBef>
                  <a:spcPts val="5"/>
                </a:spcBef>
                <a:buClr>
                  <a:srgbClr val="006BA5"/>
                </a:buClr>
                <a:buFont typeface="Calibri"/>
                <a:buChar char="•"/>
                <a:tabLst>
                  <a:tab pos="184785" algn="l"/>
                </a:tabLst>
              </a:pPr>
              <a:r>
                <a:rPr sz="1100" dirty="0">
                  <a:cs typeface="Trebuchet MS"/>
                </a:rPr>
                <a:t>A</a:t>
              </a:r>
              <a:r>
                <a:rPr sz="1100" spc="-5" dirty="0">
                  <a:cs typeface="Trebuchet MS"/>
                </a:rPr>
                <a:t> </a:t>
              </a:r>
              <a:r>
                <a:rPr sz="1100" spc="-40" dirty="0">
                  <a:cs typeface="Trebuchet MS"/>
                </a:rPr>
                <a:t>centralized</a:t>
              </a:r>
              <a:r>
                <a:rPr sz="1100" spc="-15" dirty="0">
                  <a:cs typeface="Trebuchet MS"/>
                </a:rPr>
                <a:t> </a:t>
              </a:r>
              <a:r>
                <a:rPr sz="1100" spc="-30" dirty="0">
                  <a:cs typeface="Trebuchet MS"/>
                </a:rPr>
                <a:t>repository</a:t>
              </a:r>
              <a:r>
                <a:rPr sz="1100" spc="-10" dirty="0">
                  <a:cs typeface="Trebuchet MS"/>
                </a:rPr>
                <a:t> </a:t>
              </a:r>
              <a:r>
                <a:rPr sz="1100" spc="-25" dirty="0">
                  <a:cs typeface="Trebuchet MS"/>
                </a:rPr>
                <a:t>to </a:t>
              </a:r>
              <a:r>
                <a:rPr sz="1100" dirty="0">
                  <a:cs typeface="Trebuchet MS"/>
                </a:rPr>
                <a:t>manage</a:t>
              </a:r>
              <a:r>
                <a:rPr sz="1100" spc="-40" dirty="0">
                  <a:cs typeface="Trebuchet MS"/>
                </a:rPr>
                <a:t> </a:t>
              </a:r>
              <a:r>
                <a:rPr sz="1100" spc="-10" dirty="0">
                  <a:cs typeface="Trebuchet MS"/>
                </a:rPr>
                <a:t>documents.</a:t>
              </a:r>
              <a:endParaRPr sz="1100">
                <a:cs typeface="Trebuchet MS"/>
              </a:endParaRPr>
            </a:p>
            <a:p>
              <a:pPr marL="184785" marR="5080" indent="-172720">
                <a:lnSpc>
                  <a:spcPct val="100000"/>
                </a:lnSpc>
                <a:buClr>
                  <a:srgbClr val="006BA5"/>
                </a:buClr>
                <a:buFont typeface="Calibri"/>
                <a:buChar char="•"/>
                <a:tabLst>
                  <a:tab pos="184785" algn="l"/>
                </a:tabLst>
              </a:pPr>
              <a:r>
                <a:rPr sz="1100" dirty="0">
                  <a:cs typeface="Trebuchet MS"/>
                </a:rPr>
                <a:t>A</a:t>
              </a:r>
              <a:r>
                <a:rPr sz="1100" spc="-20" dirty="0">
                  <a:cs typeface="Trebuchet MS"/>
                </a:rPr>
                <a:t> </a:t>
              </a:r>
              <a:r>
                <a:rPr sz="1100" dirty="0">
                  <a:cs typeface="Trebuchet MS"/>
                </a:rPr>
                <a:t>seamless</a:t>
              </a:r>
              <a:r>
                <a:rPr sz="1100" spc="-20" dirty="0">
                  <a:cs typeface="Trebuchet MS"/>
                </a:rPr>
                <a:t> </a:t>
              </a:r>
              <a:r>
                <a:rPr sz="1100" spc="-25" dirty="0">
                  <a:cs typeface="Trebuchet MS"/>
                </a:rPr>
                <a:t>collaboration</a:t>
              </a:r>
              <a:r>
                <a:rPr sz="1100" spc="-55" dirty="0">
                  <a:cs typeface="Trebuchet MS"/>
                </a:rPr>
                <a:t> </a:t>
              </a:r>
              <a:r>
                <a:rPr sz="1100" spc="-25" dirty="0">
                  <a:cs typeface="Trebuchet MS"/>
                </a:rPr>
                <a:t>and </a:t>
              </a:r>
              <a:r>
                <a:rPr sz="1100" spc="-10" dirty="0">
                  <a:cs typeface="Trebuchet MS"/>
                </a:rPr>
                <a:t>communication.</a:t>
              </a:r>
              <a:endParaRPr sz="1100">
                <a:cs typeface="Trebuchet MS"/>
              </a:endParaRPr>
            </a:p>
          </p:txBody>
        </p:sp>
      </p:grpSp>
      <p:pic>
        <p:nvPicPr>
          <p:cNvPr id="52" name="object 41">
            <a:extLst>
              <a:ext uri="{FF2B5EF4-FFF2-40B4-BE49-F238E27FC236}">
                <a16:creationId xmlns:a16="http://schemas.microsoft.com/office/drawing/2014/main" id="{32792960-3750-A38F-17B2-DF5A241782C7}"/>
              </a:ext>
            </a:extLst>
          </p:cNvPr>
          <p:cNvPicPr/>
          <p:nvPr/>
        </p:nvPicPr>
        <p:blipFill>
          <a:blip r:embed="rId21" cstate="print"/>
          <a:stretch>
            <a:fillRect/>
          </a:stretch>
        </p:blipFill>
        <p:spPr>
          <a:xfrm>
            <a:off x="15443009" y="3145285"/>
            <a:ext cx="2174812" cy="1570285"/>
          </a:xfrm>
          <a:prstGeom prst="rect">
            <a:avLst/>
          </a:prstGeom>
        </p:spPr>
      </p:pic>
      <p:sp>
        <p:nvSpPr>
          <p:cNvPr id="7" name="Footer Placeholder 2">
            <a:extLst>
              <a:ext uri="{FF2B5EF4-FFF2-40B4-BE49-F238E27FC236}">
                <a16:creationId xmlns:a16="http://schemas.microsoft.com/office/drawing/2014/main" id="{CEA5C1AE-B255-7F65-40FB-0A27803BF136}"/>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4237597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B21CA-A931-0ED8-33CA-3820F213867E}"/>
            </a:ext>
          </a:extLst>
        </p:cNvPr>
        <p:cNvGrpSpPr/>
        <p:nvPr/>
      </p:nvGrpSpPr>
      <p:grpSpPr>
        <a:xfrm>
          <a:off x="0" y="0"/>
          <a:ext cx="0" cy="0"/>
          <a:chOff x="0" y="0"/>
          <a:chExt cx="0" cy="0"/>
        </a:xfrm>
      </p:grpSpPr>
      <p:pic>
        <p:nvPicPr>
          <p:cNvPr id="2056" name="Picture 8" descr="This may contain: two people standing next to a clipboard with checklist on it">
            <a:extLst>
              <a:ext uri="{FF2B5EF4-FFF2-40B4-BE49-F238E27FC236}">
                <a16:creationId xmlns:a16="http://schemas.microsoft.com/office/drawing/2014/main" id="{A95F86AA-AB9D-B2B9-F4B9-57C252EF2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4" y="3926838"/>
            <a:ext cx="6907553" cy="605536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a:extLst>
              <a:ext uri="{FF2B5EF4-FFF2-40B4-BE49-F238E27FC236}">
                <a16:creationId xmlns:a16="http://schemas.microsoft.com/office/drawing/2014/main" id="{447ABDBE-897C-C497-5F09-1DB59CDD1240}"/>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492DD6FB-45FC-318B-0C5D-629D74D15354}"/>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72E1275C-B6A3-E9E9-4D7C-DF2464B93468}"/>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815B4F92-EA4C-0210-62D5-699DE4FD07EE}"/>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4">
              <a:alphaModFix amt="9999"/>
              <a:duotone>
                <a:schemeClr val="accent5">
                  <a:shade val="45000"/>
                  <a:satMod val="135000"/>
                </a:schemeClr>
                <a:prstClr val="white"/>
              </a:duotone>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40BBA2F8-B355-C765-A56C-11D1717EF8D5}"/>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355C6360-9FD0-F871-B256-8910B1F9B5F0}"/>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20789743-3764-155F-A43F-5A2F3C29F527}"/>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6DBDB7C2-517C-9510-5029-3F30AB56EED1}"/>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10">
              <a:duotone>
                <a:schemeClr val="accent1">
                  <a:shade val="45000"/>
                  <a:satMod val="135000"/>
                </a:schemeClr>
                <a:prstClr val="white"/>
              </a:duotone>
              <a:extLst>
                <a:ext uri="{96DAC541-7B7A-43D3-8B79-37D633B846F1}">
                  <asvg:svgBlip xmlns:asvg="http://schemas.microsoft.com/office/drawing/2016/SVG/main" r:embed="rId11"/>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05366B6A-745D-7C48-1BF2-3E62D37D23C2}"/>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2A85BC34-7A83-7A59-D93F-D7E86AABC9F7}"/>
              </a:ext>
            </a:extLst>
          </p:cNvPr>
          <p:cNvSpPr txBox="1"/>
          <p:nvPr/>
        </p:nvSpPr>
        <p:spPr>
          <a:xfrm>
            <a:off x="968566" y="949424"/>
            <a:ext cx="16350864" cy="872034"/>
          </a:xfrm>
          <a:prstGeom prst="rect">
            <a:avLst/>
          </a:prstGeom>
        </p:spPr>
        <p:txBody>
          <a:bodyPr wrap="square" lIns="0" tIns="0" rIns="0" bIns="0" rtlCol="0" anchor="t">
            <a:spAutoFit/>
          </a:bodyPr>
          <a:lstStyle/>
          <a:p>
            <a:pPr algn="ctr">
              <a:lnSpc>
                <a:spcPts val="6847"/>
              </a:lnSpc>
            </a:pPr>
            <a:r>
              <a:rPr lang="nn-NO" sz="6399" b="1" dirty="0">
                <a:solidFill>
                  <a:srgbClr val="FFFFFF"/>
                </a:solidFill>
                <a:latin typeface="Roboto" panose="02000000000000000000" pitchFamily="2" charset="0"/>
                <a:ea typeface="Roboto" panose="02000000000000000000" pitchFamily="2" charset="0"/>
                <a:cs typeface="TT Norms Bold"/>
                <a:sym typeface="TT Norms Bold"/>
              </a:rPr>
              <a:t>Sahatna Mobile App Development</a:t>
            </a:r>
            <a:endParaRPr lang="en-US" sz="6399" b="1" dirty="0">
              <a:solidFill>
                <a:srgbClr val="FFFFFF"/>
              </a:solidFill>
              <a:latin typeface="Roboto" panose="02000000000000000000" pitchFamily="2" charset="0"/>
              <a:ea typeface="Roboto" panose="02000000000000000000" pitchFamily="2" charset="0"/>
              <a:cs typeface="TT Norms Bold"/>
              <a:sym typeface="TT Norms Bold"/>
            </a:endParaRPr>
          </a:p>
        </p:txBody>
      </p:sp>
      <p:sp>
        <p:nvSpPr>
          <p:cNvPr id="42" name="Freeform 42">
            <a:extLst>
              <a:ext uri="{FF2B5EF4-FFF2-40B4-BE49-F238E27FC236}">
                <a16:creationId xmlns:a16="http://schemas.microsoft.com/office/drawing/2014/main" id="{938C4810-FE84-EA0E-0CEC-6777ACD21173}"/>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grpSp>
        <p:nvGrpSpPr>
          <p:cNvPr id="7" name="Group 6">
            <a:extLst>
              <a:ext uri="{FF2B5EF4-FFF2-40B4-BE49-F238E27FC236}">
                <a16:creationId xmlns:a16="http://schemas.microsoft.com/office/drawing/2014/main" id="{655C2550-F055-2618-99FF-E37576714E82}"/>
              </a:ext>
            </a:extLst>
          </p:cNvPr>
          <p:cNvGrpSpPr/>
          <p:nvPr/>
        </p:nvGrpSpPr>
        <p:grpSpPr>
          <a:xfrm>
            <a:off x="6818376" y="3181730"/>
            <a:ext cx="11469624" cy="6792595"/>
            <a:chOff x="720851" y="65530"/>
            <a:chExt cx="11469624" cy="6792595"/>
          </a:xfrm>
        </p:grpSpPr>
        <p:grpSp>
          <p:nvGrpSpPr>
            <p:cNvPr id="53" name="object 2">
              <a:extLst>
                <a:ext uri="{FF2B5EF4-FFF2-40B4-BE49-F238E27FC236}">
                  <a16:creationId xmlns:a16="http://schemas.microsoft.com/office/drawing/2014/main" id="{67F60689-DE86-FA08-8F44-8C6BDCBD15D4}"/>
                </a:ext>
              </a:extLst>
            </p:cNvPr>
            <p:cNvGrpSpPr/>
            <p:nvPr/>
          </p:nvGrpSpPr>
          <p:grpSpPr>
            <a:xfrm>
              <a:off x="9035795" y="65530"/>
              <a:ext cx="3154680" cy="6792595"/>
              <a:chOff x="9035795" y="65530"/>
              <a:chExt cx="3154680" cy="6792595"/>
            </a:xfrm>
          </p:grpSpPr>
          <p:pic>
            <p:nvPicPr>
              <p:cNvPr id="2069" name="object 3">
                <a:extLst>
                  <a:ext uri="{FF2B5EF4-FFF2-40B4-BE49-F238E27FC236}">
                    <a16:creationId xmlns:a16="http://schemas.microsoft.com/office/drawing/2014/main" id="{4313F928-C18E-F2F8-4A02-19F73EC43C1E}"/>
                  </a:ext>
                </a:extLst>
              </p:cNvPr>
              <p:cNvPicPr/>
              <p:nvPr/>
            </p:nvPicPr>
            <p:blipFill>
              <a:blip r:embed="rId14" cstate="print"/>
              <a:stretch>
                <a:fillRect/>
              </a:stretch>
            </p:blipFill>
            <p:spPr>
              <a:xfrm>
                <a:off x="10501883" y="6312406"/>
                <a:ext cx="851916" cy="435863"/>
              </a:xfrm>
              <a:prstGeom prst="rect">
                <a:avLst/>
              </a:prstGeom>
            </p:spPr>
          </p:pic>
          <p:sp>
            <p:nvSpPr>
              <p:cNvPr id="2070" name="object 4">
                <a:extLst>
                  <a:ext uri="{FF2B5EF4-FFF2-40B4-BE49-F238E27FC236}">
                    <a16:creationId xmlns:a16="http://schemas.microsoft.com/office/drawing/2014/main" id="{4BF30973-44EB-6E44-0C61-7B02EF195F46}"/>
                  </a:ext>
                </a:extLst>
              </p:cNvPr>
              <p:cNvSpPr/>
              <p:nvPr/>
            </p:nvSpPr>
            <p:spPr>
              <a:xfrm>
                <a:off x="10360151" y="6184391"/>
                <a:ext cx="1160145" cy="673735"/>
              </a:xfrm>
              <a:custGeom>
                <a:avLst/>
                <a:gdLst/>
                <a:ahLst/>
                <a:cxnLst/>
                <a:rect l="l" t="t" r="r" b="b"/>
                <a:pathLst>
                  <a:path w="1160145" h="673734">
                    <a:moveTo>
                      <a:pt x="1159763" y="0"/>
                    </a:moveTo>
                    <a:lnTo>
                      <a:pt x="0" y="0"/>
                    </a:lnTo>
                    <a:lnTo>
                      <a:pt x="0" y="673608"/>
                    </a:lnTo>
                    <a:lnTo>
                      <a:pt x="1159763" y="673608"/>
                    </a:lnTo>
                    <a:lnTo>
                      <a:pt x="1159763" y="0"/>
                    </a:lnTo>
                    <a:close/>
                  </a:path>
                </a:pathLst>
              </a:custGeom>
              <a:solidFill>
                <a:srgbClr val="FFFFFF"/>
              </a:solidFill>
            </p:spPr>
            <p:txBody>
              <a:bodyPr wrap="square" lIns="0" tIns="0" rIns="0" bIns="0" rtlCol="0"/>
              <a:lstStyle/>
              <a:p>
                <a:endParaRPr/>
              </a:p>
            </p:txBody>
          </p:sp>
          <p:pic>
            <p:nvPicPr>
              <p:cNvPr id="2071" name="object 5">
                <a:extLst>
                  <a:ext uri="{FF2B5EF4-FFF2-40B4-BE49-F238E27FC236}">
                    <a16:creationId xmlns:a16="http://schemas.microsoft.com/office/drawing/2014/main" id="{5FDFAED8-2456-3583-6470-5A785AF6A470}"/>
                  </a:ext>
                </a:extLst>
              </p:cNvPr>
              <p:cNvPicPr/>
              <p:nvPr/>
            </p:nvPicPr>
            <p:blipFill>
              <a:blip r:embed="rId15" cstate="print"/>
              <a:stretch>
                <a:fillRect/>
              </a:stretch>
            </p:blipFill>
            <p:spPr>
              <a:xfrm>
                <a:off x="9165335" y="65530"/>
                <a:ext cx="3025139" cy="6726934"/>
              </a:xfrm>
              <a:prstGeom prst="rect">
                <a:avLst/>
              </a:prstGeom>
            </p:spPr>
          </p:pic>
          <p:pic>
            <p:nvPicPr>
              <p:cNvPr id="2072" name="object 6">
                <a:extLst>
                  <a:ext uri="{FF2B5EF4-FFF2-40B4-BE49-F238E27FC236}">
                    <a16:creationId xmlns:a16="http://schemas.microsoft.com/office/drawing/2014/main" id="{68071088-E86D-F59D-BC67-EBF9256B2652}"/>
                  </a:ext>
                </a:extLst>
              </p:cNvPr>
              <p:cNvPicPr/>
              <p:nvPr/>
            </p:nvPicPr>
            <p:blipFill>
              <a:blip r:embed="rId16" cstate="print"/>
              <a:stretch>
                <a:fillRect/>
              </a:stretch>
            </p:blipFill>
            <p:spPr>
              <a:xfrm>
                <a:off x="9035795" y="1623059"/>
                <a:ext cx="2649474" cy="4912614"/>
              </a:xfrm>
              <a:prstGeom prst="rect">
                <a:avLst/>
              </a:prstGeom>
            </p:spPr>
          </p:pic>
          <p:sp>
            <p:nvSpPr>
              <p:cNvPr id="2073" name="object 7">
                <a:extLst>
                  <a:ext uri="{FF2B5EF4-FFF2-40B4-BE49-F238E27FC236}">
                    <a16:creationId xmlns:a16="http://schemas.microsoft.com/office/drawing/2014/main" id="{CE33397F-2F89-4CF3-3106-FE25939250F4}"/>
                  </a:ext>
                </a:extLst>
              </p:cNvPr>
              <p:cNvSpPr/>
              <p:nvPr/>
            </p:nvSpPr>
            <p:spPr>
              <a:xfrm>
                <a:off x="9165335" y="1773935"/>
                <a:ext cx="2397760" cy="4617720"/>
              </a:xfrm>
              <a:custGeom>
                <a:avLst/>
                <a:gdLst/>
                <a:ahLst/>
                <a:cxnLst/>
                <a:rect l="l" t="t" r="r" b="b"/>
                <a:pathLst>
                  <a:path w="2397759" h="4617720">
                    <a:moveTo>
                      <a:pt x="2340229" y="0"/>
                    </a:moveTo>
                    <a:lnTo>
                      <a:pt x="57023" y="0"/>
                    </a:lnTo>
                    <a:lnTo>
                      <a:pt x="34825" y="4480"/>
                    </a:lnTo>
                    <a:lnTo>
                      <a:pt x="16700" y="16700"/>
                    </a:lnTo>
                    <a:lnTo>
                      <a:pt x="4480" y="34825"/>
                    </a:lnTo>
                    <a:lnTo>
                      <a:pt x="0" y="57023"/>
                    </a:lnTo>
                    <a:lnTo>
                      <a:pt x="0" y="4560633"/>
                    </a:lnTo>
                    <a:lnTo>
                      <a:pt x="4480" y="4582856"/>
                    </a:lnTo>
                    <a:lnTo>
                      <a:pt x="16700" y="4601002"/>
                    </a:lnTo>
                    <a:lnTo>
                      <a:pt x="34825" y="4613234"/>
                    </a:lnTo>
                    <a:lnTo>
                      <a:pt x="57023"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2074" name="object 8">
                <a:extLst>
                  <a:ext uri="{FF2B5EF4-FFF2-40B4-BE49-F238E27FC236}">
                    <a16:creationId xmlns:a16="http://schemas.microsoft.com/office/drawing/2014/main" id="{BD8CA872-AF81-1A7D-E381-DC72A05A027E}"/>
                  </a:ext>
                </a:extLst>
              </p:cNvPr>
              <p:cNvSpPr/>
              <p:nvPr/>
            </p:nvSpPr>
            <p:spPr>
              <a:xfrm>
                <a:off x="9570720" y="1655063"/>
                <a:ext cx="1586865" cy="120650"/>
              </a:xfrm>
              <a:custGeom>
                <a:avLst/>
                <a:gdLst/>
                <a:ahLst/>
                <a:cxnLst/>
                <a:rect l="l" t="t" r="r" b="b"/>
                <a:pathLst>
                  <a:path w="1586865" h="120650">
                    <a:moveTo>
                      <a:pt x="161544" y="120396"/>
                    </a:moveTo>
                    <a:lnTo>
                      <a:pt x="80772" y="0"/>
                    </a:lnTo>
                    <a:lnTo>
                      <a:pt x="0" y="120396"/>
                    </a:lnTo>
                    <a:lnTo>
                      <a:pt x="161544" y="120396"/>
                    </a:lnTo>
                    <a:close/>
                  </a:path>
                  <a:path w="1586865"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2075" name="object 9">
                <a:extLst>
                  <a:ext uri="{FF2B5EF4-FFF2-40B4-BE49-F238E27FC236}">
                    <a16:creationId xmlns:a16="http://schemas.microsoft.com/office/drawing/2014/main" id="{1DFCC6C2-FACF-3A36-1417-7509F1CB98CD}"/>
                  </a:ext>
                </a:extLst>
              </p:cNvPr>
              <p:cNvSpPr/>
              <p:nvPr/>
            </p:nvSpPr>
            <p:spPr>
              <a:xfrm>
                <a:off x="9654442" y="1655051"/>
                <a:ext cx="1422400" cy="669290"/>
              </a:xfrm>
              <a:custGeom>
                <a:avLst/>
                <a:gdLst/>
                <a:ahLst/>
                <a:cxnLst/>
                <a:rect l="l" t="t" r="r" b="b"/>
                <a:pathLst>
                  <a:path w="1422400" h="669289">
                    <a:moveTo>
                      <a:pt x="1421985" y="0"/>
                    </a:moveTo>
                    <a:lnTo>
                      <a:pt x="0" y="0"/>
                    </a:lnTo>
                    <a:lnTo>
                      <a:pt x="376722" y="668715"/>
                    </a:lnTo>
                    <a:lnTo>
                      <a:pt x="1042320" y="668715"/>
                    </a:lnTo>
                    <a:lnTo>
                      <a:pt x="1421985" y="5303"/>
                    </a:lnTo>
                    <a:lnTo>
                      <a:pt x="1421985" y="0"/>
                    </a:lnTo>
                    <a:close/>
                  </a:path>
                </a:pathLst>
              </a:custGeom>
              <a:solidFill>
                <a:srgbClr val="006CA5"/>
              </a:solidFill>
            </p:spPr>
            <p:txBody>
              <a:bodyPr wrap="square" lIns="0" tIns="0" rIns="0" bIns="0" rtlCol="0"/>
              <a:lstStyle/>
              <a:p>
                <a:endParaRPr/>
              </a:p>
            </p:txBody>
          </p:sp>
          <p:sp>
            <p:nvSpPr>
              <p:cNvPr id="2076" name="object 10">
                <a:extLst>
                  <a:ext uri="{FF2B5EF4-FFF2-40B4-BE49-F238E27FC236}">
                    <a16:creationId xmlns:a16="http://schemas.microsoft.com/office/drawing/2014/main" id="{EBDE5631-1294-BBFF-46E6-B5721F3D3FC8}"/>
                  </a:ext>
                </a:extLst>
              </p:cNvPr>
              <p:cNvSpPr/>
              <p:nvPr/>
            </p:nvSpPr>
            <p:spPr>
              <a:xfrm>
                <a:off x="10143743" y="2014916"/>
                <a:ext cx="447040" cy="243204"/>
              </a:xfrm>
              <a:custGeom>
                <a:avLst/>
                <a:gdLst/>
                <a:ahLst/>
                <a:cxnLst/>
                <a:rect l="l" t="t" r="r" b="b"/>
                <a:pathLst>
                  <a:path w="447040" h="243205">
                    <a:moveTo>
                      <a:pt x="160005" y="212679"/>
                    </a:moveTo>
                    <a:lnTo>
                      <a:pt x="77688" y="212679"/>
                    </a:lnTo>
                    <a:lnTo>
                      <a:pt x="205593" y="239521"/>
                    </a:lnTo>
                    <a:lnTo>
                      <a:pt x="240395" y="242861"/>
                    </a:lnTo>
                    <a:lnTo>
                      <a:pt x="274398" y="237587"/>
                    </a:lnTo>
                    <a:lnTo>
                      <a:pt x="301774" y="225972"/>
                    </a:lnTo>
                    <a:lnTo>
                      <a:pt x="239700" y="225972"/>
                    </a:lnTo>
                    <a:lnTo>
                      <a:pt x="208433" y="223004"/>
                    </a:lnTo>
                    <a:lnTo>
                      <a:pt x="160005" y="212679"/>
                    </a:lnTo>
                    <a:close/>
                  </a:path>
                  <a:path w="447040" h="243205">
                    <a:moveTo>
                      <a:pt x="73898" y="0"/>
                    </a:moveTo>
                    <a:lnTo>
                      <a:pt x="2842" y="0"/>
                    </a:lnTo>
                    <a:lnTo>
                      <a:pt x="0" y="3105"/>
                    </a:lnTo>
                    <a:lnTo>
                      <a:pt x="0" y="234360"/>
                    </a:lnTo>
                    <a:lnTo>
                      <a:pt x="2843" y="238490"/>
                    </a:lnTo>
                    <a:lnTo>
                      <a:pt x="73900" y="238490"/>
                    </a:lnTo>
                    <a:lnTo>
                      <a:pt x="77688" y="234360"/>
                    </a:lnTo>
                    <a:lnTo>
                      <a:pt x="77688" y="221971"/>
                    </a:lnTo>
                    <a:lnTo>
                      <a:pt x="15158" y="221971"/>
                    </a:lnTo>
                    <a:lnTo>
                      <a:pt x="15158" y="16529"/>
                    </a:lnTo>
                    <a:lnTo>
                      <a:pt x="77688" y="16529"/>
                    </a:lnTo>
                    <a:lnTo>
                      <a:pt x="77688" y="3105"/>
                    </a:lnTo>
                    <a:lnTo>
                      <a:pt x="73898" y="0"/>
                    </a:lnTo>
                    <a:close/>
                  </a:path>
                  <a:path w="447040" h="243205">
                    <a:moveTo>
                      <a:pt x="439125" y="56531"/>
                    </a:moveTo>
                    <a:lnTo>
                      <a:pt x="410945" y="56531"/>
                    </a:lnTo>
                    <a:lnTo>
                      <a:pt x="418793" y="59045"/>
                    </a:lnTo>
                    <a:lnTo>
                      <a:pt x="425399" y="65041"/>
                    </a:lnTo>
                    <a:lnTo>
                      <a:pt x="429496" y="73402"/>
                    </a:lnTo>
                    <a:lnTo>
                      <a:pt x="430287" y="80539"/>
                    </a:lnTo>
                    <a:lnTo>
                      <a:pt x="430401" y="81570"/>
                    </a:lnTo>
                    <a:lnTo>
                      <a:pt x="430487" y="82341"/>
                    </a:lnTo>
                    <a:lnTo>
                      <a:pt x="324968" y="189967"/>
                    </a:lnTo>
                    <a:lnTo>
                      <a:pt x="270255" y="221197"/>
                    </a:lnTo>
                    <a:lnTo>
                      <a:pt x="239700" y="225972"/>
                    </a:lnTo>
                    <a:lnTo>
                      <a:pt x="301774" y="225972"/>
                    </a:lnTo>
                    <a:lnTo>
                      <a:pt x="335394" y="202356"/>
                    </a:lnTo>
                    <a:lnTo>
                      <a:pt x="433918" y="111505"/>
                    </a:lnTo>
                    <a:lnTo>
                      <a:pt x="446470" y="83374"/>
                    </a:lnTo>
                    <a:lnTo>
                      <a:pt x="444841" y="67952"/>
                    </a:lnTo>
                    <a:lnTo>
                      <a:pt x="439125" y="56531"/>
                    </a:lnTo>
                    <a:close/>
                  </a:path>
                  <a:path w="447040" h="243205">
                    <a:moveTo>
                      <a:pt x="77688" y="16529"/>
                    </a:moveTo>
                    <a:lnTo>
                      <a:pt x="61582" y="16529"/>
                    </a:lnTo>
                    <a:lnTo>
                      <a:pt x="61582" y="221971"/>
                    </a:lnTo>
                    <a:lnTo>
                      <a:pt x="77688" y="221971"/>
                    </a:lnTo>
                    <a:lnTo>
                      <a:pt x="77688" y="212679"/>
                    </a:lnTo>
                    <a:lnTo>
                      <a:pt x="160005" y="212679"/>
                    </a:lnTo>
                    <a:lnTo>
                      <a:pt x="77688" y="195129"/>
                    </a:lnTo>
                    <a:lnTo>
                      <a:pt x="77688" y="59889"/>
                    </a:lnTo>
                    <a:lnTo>
                      <a:pt x="86555" y="54486"/>
                    </a:lnTo>
                    <a:lnTo>
                      <a:pt x="96045" y="50725"/>
                    </a:lnTo>
                    <a:lnTo>
                      <a:pt x="106067" y="48707"/>
                    </a:lnTo>
                    <a:lnTo>
                      <a:pt x="116532" y="48527"/>
                    </a:lnTo>
                    <a:lnTo>
                      <a:pt x="158057" y="48527"/>
                    </a:lnTo>
                    <a:lnTo>
                      <a:pt x="149100" y="41948"/>
                    </a:lnTo>
                    <a:lnTo>
                      <a:pt x="145285" y="40270"/>
                    </a:lnTo>
                    <a:lnTo>
                      <a:pt x="77688" y="40270"/>
                    </a:lnTo>
                    <a:lnTo>
                      <a:pt x="77688" y="16529"/>
                    </a:lnTo>
                    <a:close/>
                  </a:path>
                  <a:path w="447040" h="243205">
                    <a:moveTo>
                      <a:pt x="158057" y="48527"/>
                    </a:moveTo>
                    <a:lnTo>
                      <a:pt x="116532" y="48527"/>
                    </a:lnTo>
                    <a:lnTo>
                      <a:pt x="126882" y="50446"/>
                    </a:lnTo>
                    <a:lnTo>
                      <a:pt x="138917" y="55366"/>
                    </a:lnTo>
                    <a:lnTo>
                      <a:pt x="151840" y="64351"/>
                    </a:lnTo>
                    <a:lnTo>
                      <a:pt x="164889" y="78549"/>
                    </a:lnTo>
                    <a:lnTo>
                      <a:pt x="165797" y="80539"/>
                    </a:lnTo>
                    <a:lnTo>
                      <a:pt x="168636" y="81570"/>
                    </a:lnTo>
                    <a:lnTo>
                      <a:pt x="264333" y="81570"/>
                    </a:lnTo>
                    <a:lnTo>
                      <a:pt x="271840" y="83215"/>
                    </a:lnTo>
                    <a:lnTo>
                      <a:pt x="278189" y="87763"/>
                    </a:lnTo>
                    <a:lnTo>
                      <a:pt x="282583" y="94635"/>
                    </a:lnTo>
                    <a:lnTo>
                      <a:pt x="284225" y="103250"/>
                    </a:lnTo>
                    <a:lnTo>
                      <a:pt x="282651" y="111505"/>
                    </a:lnTo>
                    <a:lnTo>
                      <a:pt x="282583" y="111862"/>
                    </a:lnTo>
                    <a:lnTo>
                      <a:pt x="278189" y="118732"/>
                    </a:lnTo>
                    <a:lnTo>
                      <a:pt x="271840" y="123281"/>
                    </a:lnTo>
                    <a:lnTo>
                      <a:pt x="264333" y="124926"/>
                    </a:lnTo>
                    <a:lnTo>
                      <a:pt x="166744" y="124926"/>
                    </a:lnTo>
                    <a:lnTo>
                      <a:pt x="162957" y="129056"/>
                    </a:lnTo>
                    <a:lnTo>
                      <a:pt x="162957" y="138347"/>
                    </a:lnTo>
                    <a:lnTo>
                      <a:pt x="166744" y="141444"/>
                    </a:lnTo>
                    <a:lnTo>
                      <a:pt x="275706" y="141444"/>
                    </a:lnTo>
                    <a:lnTo>
                      <a:pt x="287578" y="140477"/>
                    </a:lnTo>
                    <a:lnTo>
                      <a:pt x="298917" y="137573"/>
                    </a:lnTo>
                    <a:lnTo>
                      <a:pt x="309547" y="132734"/>
                    </a:lnTo>
                    <a:lnTo>
                      <a:pt x="319289" y="125959"/>
                    </a:lnTo>
                    <a:lnTo>
                      <a:pt x="325402" y="120797"/>
                    </a:lnTo>
                    <a:lnTo>
                      <a:pt x="295598" y="120797"/>
                    </a:lnTo>
                    <a:lnTo>
                      <a:pt x="299626" y="106201"/>
                    </a:lnTo>
                    <a:lnTo>
                      <a:pt x="280440" y="69178"/>
                    </a:lnTo>
                    <a:lnTo>
                      <a:pt x="270014" y="65041"/>
                    </a:lnTo>
                    <a:lnTo>
                      <a:pt x="174329" y="65041"/>
                    </a:lnTo>
                    <a:lnTo>
                      <a:pt x="162647" y="51900"/>
                    </a:lnTo>
                    <a:lnTo>
                      <a:pt x="158057" y="48527"/>
                    </a:lnTo>
                    <a:close/>
                  </a:path>
                  <a:path w="447040" h="243205">
                    <a:moveTo>
                      <a:pt x="410234" y="40011"/>
                    </a:moveTo>
                    <a:lnTo>
                      <a:pt x="397297" y="42170"/>
                    </a:lnTo>
                    <a:lnTo>
                      <a:pt x="385602" y="49557"/>
                    </a:lnTo>
                    <a:lnTo>
                      <a:pt x="309810" y="112537"/>
                    </a:lnTo>
                    <a:lnTo>
                      <a:pt x="306024" y="115636"/>
                    </a:lnTo>
                    <a:lnTo>
                      <a:pt x="301276" y="118732"/>
                    </a:lnTo>
                    <a:lnTo>
                      <a:pt x="295598" y="120797"/>
                    </a:lnTo>
                    <a:lnTo>
                      <a:pt x="325402" y="120797"/>
                    </a:lnTo>
                    <a:lnTo>
                      <a:pt x="395081" y="61950"/>
                    </a:lnTo>
                    <a:lnTo>
                      <a:pt x="402745" y="57499"/>
                    </a:lnTo>
                    <a:lnTo>
                      <a:pt x="410945" y="56531"/>
                    </a:lnTo>
                    <a:lnTo>
                      <a:pt x="439125" y="56531"/>
                    </a:lnTo>
                    <a:lnTo>
                      <a:pt x="437705" y="53694"/>
                    </a:lnTo>
                    <a:lnTo>
                      <a:pt x="434990" y="50725"/>
                    </a:lnTo>
                    <a:lnTo>
                      <a:pt x="434865" y="50589"/>
                    </a:lnTo>
                    <a:lnTo>
                      <a:pt x="423171" y="42883"/>
                    </a:lnTo>
                    <a:lnTo>
                      <a:pt x="410234" y="40011"/>
                    </a:lnTo>
                    <a:close/>
                  </a:path>
                  <a:path w="447040" h="243205">
                    <a:moveTo>
                      <a:pt x="107399" y="31417"/>
                    </a:moveTo>
                    <a:lnTo>
                      <a:pt x="97229" y="32658"/>
                    </a:lnTo>
                    <a:lnTo>
                      <a:pt x="87237" y="35641"/>
                    </a:lnTo>
                    <a:lnTo>
                      <a:pt x="77688" y="40270"/>
                    </a:lnTo>
                    <a:lnTo>
                      <a:pt x="145285" y="40270"/>
                    </a:lnTo>
                    <a:lnTo>
                      <a:pt x="133954" y="35286"/>
                    </a:lnTo>
                    <a:lnTo>
                      <a:pt x="117480" y="32012"/>
                    </a:lnTo>
                    <a:lnTo>
                      <a:pt x="107399" y="31417"/>
                    </a:lnTo>
                    <a:close/>
                  </a:path>
                </a:pathLst>
              </a:custGeom>
              <a:solidFill>
                <a:srgbClr val="FFFFFF"/>
              </a:solidFill>
            </p:spPr>
            <p:txBody>
              <a:bodyPr wrap="square" lIns="0" tIns="0" rIns="0" bIns="0" rtlCol="0"/>
              <a:lstStyle/>
              <a:p>
                <a:endParaRPr/>
              </a:p>
            </p:txBody>
          </p:sp>
          <p:pic>
            <p:nvPicPr>
              <p:cNvPr id="2077" name="object 11">
                <a:extLst>
                  <a:ext uri="{FF2B5EF4-FFF2-40B4-BE49-F238E27FC236}">
                    <a16:creationId xmlns:a16="http://schemas.microsoft.com/office/drawing/2014/main" id="{D9C12B10-2C13-2A6D-2062-CCFCBBD0C369}"/>
                  </a:ext>
                </a:extLst>
              </p:cNvPr>
              <p:cNvPicPr/>
              <p:nvPr/>
            </p:nvPicPr>
            <p:blipFill>
              <a:blip r:embed="rId17" cstate="print"/>
              <a:stretch>
                <a:fillRect/>
              </a:stretch>
            </p:blipFill>
            <p:spPr>
              <a:xfrm>
                <a:off x="10153217" y="1714495"/>
                <a:ext cx="426337" cy="335525"/>
              </a:xfrm>
              <a:prstGeom prst="rect">
                <a:avLst/>
              </a:prstGeom>
            </p:spPr>
          </p:pic>
        </p:grpSp>
        <p:sp>
          <p:nvSpPr>
            <p:cNvPr id="54" name="object 12">
              <a:extLst>
                <a:ext uri="{FF2B5EF4-FFF2-40B4-BE49-F238E27FC236}">
                  <a16:creationId xmlns:a16="http://schemas.microsoft.com/office/drawing/2014/main" id="{EBE70FC2-A814-D4B1-D029-35A660BDF624}"/>
                </a:ext>
              </a:extLst>
            </p:cNvPr>
            <p:cNvSpPr txBox="1"/>
            <p:nvPr/>
          </p:nvSpPr>
          <p:spPr>
            <a:xfrm>
              <a:off x="9287382" y="2431542"/>
              <a:ext cx="2118995" cy="3341299"/>
            </a:xfrm>
            <a:prstGeom prst="rect">
              <a:avLst/>
            </a:prstGeom>
          </p:spPr>
          <p:txBody>
            <a:bodyPr vert="horz" wrap="square" lIns="0" tIns="12065" rIns="0" bIns="0" rtlCol="0">
              <a:spAutoFit/>
            </a:bodyPr>
            <a:lstStyle/>
            <a:p>
              <a:pPr marL="720725">
                <a:lnSpc>
                  <a:spcPct val="100000"/>
                </a:lnSpc>
                <a:spcBef>
                  <a:spcPts val="95"/>
                </a:spcBef>
              </a:pPr>
              <a:r>
                <a:rPr sz="1600" b="1" spc="-10" dirty="0">
                  <a:solidFill>
                    <a:srgbClr val="006BA5"/>
                  </a:solidFill>
                  <a:cs typeface="Trebuchet MS"/>
                </a:rPr>
                <a:t>Delivery</a:t>
              </a:r>
              <a:endParaRPr sz="1600" dirty="0">
                <a:cs typeface="Trebuchet MS"/>
              </a:endParaRPr>
            </a:p>
            <a:p>
              <a:pPr marL="184785" marR="6350" indent="-172720">
                <a:lnSpc>
                  <a:spcPct val="100000"/>
                </a:lnSpc>
                <a:spcBef>
                  <a:spcPts val="1019"/>
                </a:spcBef>
                <a:buClr>
                  <a:srgbClr val="006BA5"/>
                </a:buClr>
                <a:buFont typeface="Calibri"/>
                <a:buChar char="•"/>
                <a:tabLst>
                  <a:tab pos="184785" algn="l"/>
                </a:tabLst>
              </a:pPr>
              <a:r>
                <a:rPr lang="en-US" sz="1200" b="1" spc="-55" dirty="0">
                  <a:cs typeface="Trebuchet MS"/>
                </a:rPr>
                <a:t>Accurate</a:t>
              </a:r>
              <a:r>
                <a:rPr lang="en-US" sz="1200" b="1" spc="-50" dirty="0">
                  <a:cs typeface="Trebuchet MS"/>
                </a:rPr>
                <a:t> </a:t>
              </a:r>
              <a:r>
                <a:rPr lang="en-US" sz="1200" b="1" spc="-55" dirty="0">
                  <a:cs typeface="Trebuchet MS"/>
                </a:rPr>
                <a:t>Credit</a:t>
              </a:r>
              <a:r>
                <a:rPr lang="en-US" sz="1200" b="1" spc="-20" dirty="0">
                  <a:cs typeface="Trebuchet MS"/>
                </a:rPr>
                <a:t> Risk </a:t>
              </a:r>
              <a:r>
                <a:rPr lang="en-US" sz="1200" b="1" spc="-35" dirty="0">
                  <a:cs typeface="Trebuchet MS"/>
                </a:rPr>
                <a:t>Assessment</a:t>
              </a:r>
              <a:r>
                <a:rPr lang="en-US" sz="1200" spc="-35" dirty="0">
                  <a:cs typeface="Trebuchet MS"/>
                </a:rPr>
                <a:t>:</a:t>
              </a:r>
              <a:r>
                <a:rPr lang="en-US" sz="1200" spc="-30" dirty="0">
                  <a:cs typeface="Trebuchet MS"/>
                </a:rPr>
                <a:t> Integration</a:t>
              </a:r>
              <a:r>
                <a:rPr lang="en-US" sz="1200" spc="-15" dirty="0">
                  <a:cs typeface="Trebuchet MS"/>
                </a:rPr>
                <a:t> </a:t>
              </a:r>
              <a:r>
                <a:rPr lang="en-US" sz="1200" spc="-20" dirty="0">
                  <a:cs typeface="Trebuchet MS"/>
                </a:rPr>
                <a:t>with </a:t>
              </a:r>
              <a:r>
                <a:rPr lang="en-US" sz="1200" spc="-50" dirty="0">
                  <a:cs typeface="Trebuchet MS"/>
                </a:rPr>
                <a:t>credit</a:t>
              </a:r>
              <a:r>
                <a:rPr lang="en-US" sz="1200" spc="-35" dirty="0">
                  <a:cs typeface="Trebuchet MS"/>
                </a:rPr>
                <a:t> </a:t>
              </a:r>
              <a:r>
                <a:rPr lang="en-US" sz="1200" spc="-20" dirty="0">
                  <a:cs typeface="Trebuchet MS"/>
                </a:rPr>
                <a:t>bureaus</a:t>
              </a:r>
              <a:r>
                <a:rPr lang="en-US" sz="1200" spc="-30" dirty="0">
                  <a:cs typeface="Trebuchet MS"/>
                </a:rPr>
                <a:t> </a:t>
              </a:r>
              <a:r>
                <a:rPr lang="en-US" sz="1200" dirty="0">
                  <a:cs typeface="Trebuchet MS"/>
                </a:rPr>
                <a:t>and</a:t>
              </a:r>
              <a:r>
                <a:rPr lang="en-US" sz="1200" spc="-5" dirty="0">
                  <a:cs typeface="Trebuchet MS"/>
                </a:rPr>
                <a:t> </a:t>
              </a:r>
              <a:r>
                <a:rPr lang="en-US" sz="1200" spc="-10" dirty="0">
                  <a:cs typeface="Trebuchet MS"/>
                </a:rPr>
                <a:t>advanced </a:t>
              </a:r>
              <a:r>
                <a:rPr lang="en-US" sz="1200" spc="-50" dirty="0">
                  <a:cs typeface="Trebuchet MS"/>
                </a:rPr>
                <a:t>credit</a:t>
              </a:r>
              <a:r>
                <a:rPr lang="en-US" sz="1200" spc="-40" dirty="0">
                  <a:cs typeface="Trebuchet MS"/>
                </a:rPr>
                <a:t> </a:t>
              </a:r>
              <a:r>
                <a:rPr lang="en-US" sz="1200" spc="-20" dirty="0">
                  <a:cs typeface="Trebuchet MS"/>
                </a:rPr>
                <a:t>scoring</a:t>
              </a:r>
              <a:r>
                <a:rPr lang="en-US" sz="1200" spc="-25" dirty="0">
                  <a:cs typeface="Trebuchet MS"/>
                </a:rPr>
                <a:t> </a:t>
              </a:r>
              <a:r>
                <a:rPr lang="en-US" sz="1200" spc="-10" dirty="0">
                  <a:cs typeface="Trebuchet MS"/>
                </a:rPr>
                <a:t>models </a:t>
              </a:r>
              <a:r>
                <a:rPr lang="en-US" sz="1200" spc="-25" dirty="0">
                  <a:cs typeface="Trebuchet MS"/>
                </a:rPr>
                <a:t>enhanced</a:t>
              </a:r>
              <a:r>
                <a:rPr lang="en-US" sz="1200" spc="-45" dirty="0">
                  <a:cs typeface="Trebuchet MS"/>
                </a:rPr>
                <a:t> the</a:t>
              </a:r>
              <a:r>
                <a:rPr lang="en-US" sz="1200" spc="-30" dirty="0">
                  <a:cs typeface="Trebuchet MS"/>
                </a:rPr>
                <a:t> </a:t>
              </a:r>
              <a:r>
                <a:rPr lang="en-US" sz="1200" spc="-25" dirty="0">
                  <a:cs typeface="Trebuchet MS"/>
                </a:rPr>
                <a:t>accuracy</a:t>
              </a:r>
              <a:r>
                <a:rPr lang="en-US" sz="1200" spc="-40" dirty="0">
                  <a:cs typeface="Trebuchet MS"/>
                </a:rPr>
                <a:t> </a:t>
              </a:r>
              <a:r>
                <a:rPr lang="en-US" sz="1200" spc="-25" dirty="0">
                  <a:cs typeface="Trebuchet MS"/>
                </a:rPr>
                <a:t>and </a:t>
              </a:r>
              <a:r>
                <a:rPr lang="en-US" sz="1200" spc="-30" dirty="0">
                  <a:cs typeface="Trebuchet MS"/>
                </a:rPr>
                <a:t>consistency</a:t>
              </a:r>
              <a:r>
                <a:rPr lang="en-US" sz="1200" spc="-15" dirty="0">
                  <a:cs typeface="Trebuchet MS"/>
                </a:rPr>
                <a:t> </a:t>
              </a:r>
              <a:r>
                <a:rPr lang="en-US" sz="1200" spc="-35" dirty="0">
                  <a:cs typeface="Trebuchet MS"/>
                </a:rPr>
                <a:t>of</a:t>
              </a:r>
              <a:r>
                <a:rPr lang="en-US" sz="1200" spc="-15" dirty="0">
                  <a:cs typeface="Trebuchet MS"/>
                </a:rPr>
                <a:t> </a:t>
              </a:r>
              <a:r>
                <a:rPr lang="en-US" sz="1200" spc="-50" dirty="0">
                  <a:cs typeface="Trebuchet MS"/>
                </a:rPr>
                <a:t>credit</a:t>
              </a:r>
              <a:r>
                <a:rPr lang="en-US" sz="1200" spc="-45" dirty="0">
                  <a:cs typeface="Trebuchet MS"/>
                </a:rPr>
                <a:t> </a:t>
              </a:r>
              <a:r>
                <a:rPr lang="en-US" sz="1200" spc="-20" dirty="0">
                  <a:cs typeface="Trebuchet MS"/>
                </a:rPr>
                <a:t>risk </a:t>
              </a:r>
              <a:r>
                <a:rPr lang="en-US" sz="1200" spc="-10" dirty="0">
                  <a:cs typeface="Trebuchet MS"/>
                </a:rPr>
                <a:t>assessments.</a:t>
              </a:r>
              <a:endParaRPr lang="en-US" sz="1200" dirty="0">
                <a:cs typeface="Trebuchet MS"/>
              </a:endParaRPr>
            </a:p>
            <a:p>
              <a:pPr marL="184785" marR="5080" indent="-172720">
                <a:lnSpc>
                  <a:spcPct val="100000"/>
                </a:lnSpc>
                <a:spcBef>
                  <a:spcPts val="5"/>
                </a:spcBef>
                <a:buClr>
                  <a:srgbClr val="006BA5"/>
                </a:buClr>
                <a:buFont typeface="Calibri"/>
                <a:buChar char="•"/>
                <a:tabLst>
                  <a:tab pos="184785" algn="l"/>
                </a:tabLst>
              </a:pPr>
              <a:r>
                <a:rPr lang="en-US" sz="1200" b="1" spc="-35" dirty="0">
                  <a:cs typeface="Trebuchet MS"/>
                </a:rPr>
                <a:t>Regulatory</a:t>
              </a:r>
              <a:r>
                <a:rPr lang="en-US" sz="1200" b="1" spc="-40" dirty="0">
                  <a:cs typeface="Trebuchet MS"/>
                </a:rPr>
                <a:t> Compliance</a:t>
              </a:r>
              <a:r>
                <a:rPr lang="en-US" sz="1200" spc="-40" dirty="0">
                  <a:cs typeface="Trebuchet MS"/>
                </a:rPr>
                <a:t>:</a:t>
              </a:r>
              <a:r>
                <a:rPr lang="en-US" sz="1200" spc="-25" dirty="0">
                  <a:cs typeface="Trebuchet MS"/>
                </a:rPr>
                <a:t> The software</a:t>
              </a:r>
              <a:r>
                <a:rPr lang="en-US" sz="1200" spc="-20" dirty="0">
                  <a:cs typeface="Trebuchet MS"/>
                </a:rPr>
                <a:t> </a:t>
              </a:r>
              <a:r>
                <a:rPr lang="en-US" sz="1200" spc="-35" dirty="0">
                  <a:cs typeface="Trebuchet MS"/>
                </a:rPr>
                <a:t>ensured</a:t>
              </a:r>
              <a:r>
                <a:rPr lang="en-US" sz="1200" spc="-45" dirty="0">
                  <a:cs typeface="Trebuchet MS"/>
                </a:rPr>
                <a:t> </a:t>
              </a:r>
              <a:r>
                <a:rPr lang="en-US" sz="1200" spc="-20" dirty="0">
                  <a:cs typeface="Trebuchet MS"/>
                </a:rPr>
                <a:t>compliance with</a:t>
              </a:r>
              <a:r>
                <a:rPr lang="en-US" sz="1200" spc="-45" dirty="0">
                  <a:cs typeface="Trebuchet MS"/>
                </a:rPr>
                <a:t> </a:t>
              </a:r>
              <a:r>
                <a:rPr lang="en-US" sz="1200" spc="-30" dirty="0">
                  <a:cs typeface="Trebuchet MS"/>
                </a:rPr>
                <a:t>regulatory</a:t>
              </a:r>
              <a:r>
                <a:rPr lang="en-US" sz="1200" spc="-55" dirty="0">
                  <a:cs typeface="Trebuchet MS"/>
                </a:rPr>
                <a:t> </a:t>
              </a:r>
              <a:r>
                <a:rPr lang="en-US" sz="1200" spc="-20" dirty="0">
                  <a:cs typeface="Trebuchet MS"/>
                </a:rPr>
                <a:t>requirements </a:t>
              </a:r>
              <a:r>
                <a:rPr lang="en-US" sz="1200" dirty="0">
                  <a:cs typeface="Trebuchet MS"/>
                </a:rPr>
                <a:t>and</a:t>
              </a:r>
              <a:r>
                <a:rPr lang="en-US" sz="1200" spc="-15" dirty="0">
                  <a:cs typeface="Trebuchet MS"/>
                </a:rPr>
                <a:t> </a:t>
              </a:r>
              <a:r>
                <a:rPr lang="en-US" sz="1200" spc="-35" dirty="0">
                  <a:cs typeface="Trebuchet MS"/>
                </a:rPr>
                <a:t>facilitated</a:t>
              </a:r>
              <a:r>
                <a:rPr lang="en-US" sz="1200" spc="-20" dirty="0">
                  <a:cs typeface="Trebuchet MS"/>
                </a:rPr>
                <a:t> </a:t>
              </a:r>
              <a:r>
                <a:rPr lang="en-US" sz="1200" spc="-10" dirty="0">
                  <a:cs typeface="Trebuchet MS"/>
                </a:rPr>
                <a:t>smooth </a:t>
              </a:r>
              <a:r>
                <a:rPr lang="en-US" sz="1200" spc="-35" dirty="0">
                  <a:cs typeface="Trebuchet MS"/>
                </a:rPr>
                <a:t>adherence</a:t>
              </a:r>
              <a:r>
                <a:rPr lang="en-US" sz="1200" spc="-30" dirty="0">
                  <a:cs typeface="Trebuchet MS"/>
                </a:rPr>
                <a:t> </a:t>
              </a:r>
              <a:r>
                <a:rPr lang="en-US" sz="1200" spc="-50" dirty="0">
                  <a:cs typeface="Trebuchet MS"/>
                </a:rPr>
                <a:t>to</a:t>
              </a:r>
              <a:r>
                <a:rPr lang="en-US" sz="1200" spc="-30" dirty="0">
                  <a:cs typeface="Trebuchet MS"/>
                </a:rPr>
                <a:t> </a:t>
              </a:r>
              <a:r>
                <a:rPr lang="en-US" sz="1200" spc="-10" dirty="0">
                  <a:cs typeface="Trebuchet MS"/>
                </a:rPr>
                <a:t>industry standards.</a:t>
              </a:r>
              <a:r>
                <a:rPr lang="en-US" sz="1200" spc="-70" dirty="0">
                  <a:cs typeface="Trebuchet MS"/>
                </a:rPr>
                <a:t> </a:t>
              </a:r>
              <a:r>
                <a:rPr lang="en-US" sz="1200" spc="-10" dirty="0">
                  <a:cs typeface="Trebuchet MS"/>
                </a:rPr>
                <a:t>Comprehensive audit</a:t>
              </a:r>
              <a:r>
                <a:rPr lang="en-US" sz="1200" spc="-30" dirty="0">
                  <a:cs typeface="Trebuchet MS"/>
                </a:rPr>
                <a:t> trails</a:t>
              </a:r>
              <a:r>
                <a:rPr lang="en-US" sz="1200" spc="-45" dirty="0">
                  <a:cs typeface="Trebuchet MS"/>
                </a:rPr>
                <a:t> </a:t>
              </a:r>
              <a:r>
                <a:rPr lang="en-US" sz="1200" dirty="0">
                  <a:cs typeface="Trebuchet MS"/>
                </a:rPr>
                <a:t>and</a:t>
              </a:r>
              <a:r>
                <a:rPr lang="en-US" sz="1200" spc="-25" dirty="0">
                  <a:cs typeface="Trebuchet MS"/>
                </a:rPr>
                <a:t> </a:t>
              </a:r>
              <a:r>
                <a:rPr lang="en-US" sz="1200" spc="-10" dirty="0">
                  <a:cs typeface="Trebuchet MS"/>
                </a:rPr>
                <a:t>reports </a:t>
              </a:r>
              <a:r>
                <a:rPr lang="en-US" sz="1200" spc="-30" dirty="0">
                  <a:cs typeface="Trebuchet MS"/>
                </a:rPr>
                <a:t>helped</a:t>
              </a:r>
              <a:r>
                <a:rPr lang="en-US" sz="1200" spc="-40" dirty="0">
                  <a:cs typeface="Trebuchet MS"/>
                </a:rPr>
                <a:t> </a:t>
              </a:r>
              <a:r>
                <a:rPr lang="en-US" sz="1200" spc="-50" dirty="0">
                  <a:cs typeface="Trebuchet MS"/>
                </a:rPr>
                <a:t>the </a:t>
              </a:r>
              <a:r>
                <a:rPr lang="en-US" sz="1200" spc="-10" dirty="0">
                  <a:cs typeface="Trebuchet MS"/>
                </a:rPr>
                <a:t>financial </a:t>
              </a:r>
              <a:r>
                <a:rPr lang="en-US" sz="1200" spc="-35" dirty="0">
                  <a:cs typeface="Trebuchet MS"/>
                </a:rPr>
                <a:t>institution</a:t>
              </a:r>
              <a:r>
                <a:rPr lang="en-US" sz="1200" spc="-20" dirty="0">
                  <a:cs typeface="Trebuchet MS"/>
                </a:rPr>
                <a:t> </a:t>
              </a:r>
              <a:r>
                <a:rPr lang="en-US" sz="1200" spc="-45" dirty="0">
                  <a:cs typeface="Trebuchet MS"/>
                </a:rPr>
                <a:t>meet</a:t>
              </a:r>
              <a:r>
                <a:rPr lang="en-US" sz="1200" spc="-20" dirty="0">
                  <a:cs typeface="Trebuchet MS"/>
                </a:rPr>
                <a:t> </a:t>
              </a:r>
              <a:r>
                <a:rPr lang="en-US" sz="1200" spc="-10" dirty="0">
                  <a:cs typeface="Trebuchet MS"/>
                </a:rPr>
                <a:t>regulatory obligations</a:t>
              </a:r>
              <a:r>
                <a:rPr lang="en-US" sz="1200" spc="-45" dirty="0">
                  <a:cs typeface="Trebuchet MS"/>
                </a:rPr>
                <a:t> </a:t>
              </a:r>
              <a:r>
                <a:rPr lang="en-US" sz="1200" dirty="0">
                  <a:cs typeface="Trebuchet MS"/>
                </a:rPr>
                <a:t>and</a:t>
              </a:r>
              <a:r>
                <a:rPr lang="en-US" sz="1200" spc="-45" dirty="0">
                  <a:cs typeface="Trebuchet MS"/>
                </a:rPr>
                <a:t> </a:t>
              </a:r>
              <a:r>
                <a:rPr lang="en-US" sz="1200" spc="-10" dirty="0">
                  <a:cs typeface="Trebuchet MS"/>
                </a:rPr>
                <a:t>simplified </a:t>
              </a:r>
              <a:r>
                <a:rPr lang="en-US" sz="1200" spc="-30" dirty="0">
                  <a:cs typeface="Trebuchet MS"/>
                </a:rPr>
                <a:t>regulatory </a:t>
              </a:r>
              <a:r>
                <a:rPr lang="en-US" sz="1200" spc="-10" dirty="0">
                  <a:cs typeface="Trebuchet MS"/>
                </a:rPr>
                <a:t>reporting.</a:t>
              </a:r>
              <a:endParaRPr lang="en-US" sz="1200" dirty="0">
                <a:cs typeface="Trebuchet MS"/>
              </a:endParaRPr>
            </a:p>
          </p:txBody>
        </p:sp>
        <p:grpSp>
          <p:nvGrpSpPr>
            <p:cNvPr id="55" name="object 13">
              <a:extLst>
                <a:ext uri="{FF2B5EF4-FFF2-40B4-BE49-F238E27FC236}">
                  <a16:creationId xmlns:a16="http://schemas.microsoft.com/office/drawing/2014/main" id="{E9D0BE63-C520-CAF5-297E-3D3E2F8B5B6C}"/>
                </a:ext>
              </a:extLst>
            </p:cNvPr>
            <p:cNvGrpSpPr/>
            <p:nvPr/>
          </p:nvGrpSpPr>
          <p:grpSpPr>
            <a:xfrm>
              <a:off x="3493008" y="1623060"/>
              <a:ext cx="2649855" cy="4912995"/>
              <a:chOff x="3493008" y="1623060"/>
              <a:chExt cx="2649855" cy="4912995"/>
            </a:xfrm>
          </p:grpSpPr>
          <p:pic>
            <p:nvPicPr>
              <p:cNvPr id="2062" name="object 14">
                <a:extLst>
                  <a:ext uri="{FF2B5EF4-FFF2-40B4-BE49-F238E27FC236}">
                    <a16:creationId xmlns:a16="http://schemas.microsoft.com/office/drawing/2014/main" id="{6451F39C-C013-67D4-F8EC-481680D74C89}"/>
                  </a:ext>
                </a:extLst>
              </p:cNvPr>
              <p:cNvPicPr/>
              <p:nvPr/>
            </p:nvPicPr>
            <p:blipFill>
              <a:blip r:embed="rId16" cstate="print"/>
              <a:stretch>
                <a:fillRect/>
              </a:stretch>
            </p:blipFill>
            <p:spPr>
              <a:xfrm>
                <a:off x="3493008" y="1623060"/>
                <a:ext cx="2649474" cy="4912614"/>
              </a:xfrm>
              <a:prstGeom prst="rect">
                <a:avLst/>
              </a:prstGeom>
            </p:spPr>
          </p:pic>
          <p:sp>
            <p:nvSpPr>
              <p:cNvPr id="2063" name="object 15">
                <a:extLst>
                  <a:ext uri="{FF2B5EF4-FFF2-40B4-BE49-F238E27FC236}">
                    <a16:creationId xmlns:a16="http://schemas.microsoft.com/office/drawing/2014/main" id="{A8149D20-5C16-10E3-D908-F695B1883032}"/>
                  </a:ext>
                </a:extLst>
              </p:cNvPr>
              <p:cNvSpPr/>
              <p:nvPr/>
            </p:nvSpPr>
            <p:spPr>
              <a:xfrm>
                <a:off x="3622548" y="1773936"/>
                <a:ext cx="2397760" cy="4617720"/>
              </a:xfrm>
              <a:custGeom>
                <a:avLst/>
                <a:gdLst/>
                <a:ahLst/>
                <a:cxnLst/>
                <a:rect l="l" t="t" r="r" b="b"/>
                <a:pathLst>
                  <a:path w="2397760" h="4617720">
                    <a:moveTo>
                      <a:pt x="2340229" y="0"/>
                    </a:moveTo>
                    <a:lnTo>
                      <a:pt x="57023" y="0"/>
                    </a:lnTo>
                    <a:lnTo>
                      <a:pt x="34825" y="4480"/>
                    </a:lnTo>
                    <a:lnTo>
                      <a:pt x="16700" y="16700"/>
                    </a:lnTo>
                    <a:lnTo>
                      <a:pt x="4480" y="34825"/>
                    </a:lnTo>
                    <a:lnTo>
                      <a:pt x="0" y="57023"/>
                    </a:lnTo>
                    <a:lnTo>
                      <a:pt x="0" y="4560633"/>
                    </a:lnTo>
                    <a:lnTo>
                      <a:pt x="4480" y="4582856"/>
                    </a:lnTo>
                    <a:lnTo>
                      <a:pt x="16700" y="4601002"/>
                    </a:lnTo>
                    <a:lnTo>
                      <a:pt x="34825" y="4613234"/>
                    </a:lnTo>
                    <a:lnTo>
                      <a:pt x="57023"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2064" name="object 16">
                <a:extLst>
                  <a:ext uri="{FF2B5EF4-FFF2-40B4-BE49-F238E27FC236}">
                    <a16:creationId xmlns:a16="http://schemas.microsoft.com/office/drawing/2014/main" id="{30FB3B7F-0D70-EF64-5E96-69BC7F84AAF1}"/>
                  </a:ext>
                </a:extLst>
              </p:cNvPr>
              <p:cNvSpPr/>
              <p:nvPr/>
            </p:nvSpPr>
            <p:spPr>
              <a:xfrm>
                <a:off x="4027932" y="1655063"/>
                <a:ext cx="1586865" cy="120650"/>
              </a:xfrm>
              <a:custGeom>
                <a:avLst/>
                <a:gdLst/>
                <a:ahLst/>
                <a:cxnLst/>
                <a:rect l="l" t="t" r="r" b="b"/>
                <a:pathLst>
                  <a:path w="1586864" h="120650">
                    <a:moveTo>
                      <a:pt x="160020" y="120396"/>
                    </a:moveTo>
                    <a:lnTo>
                      <a:pt x="80010" y="0"/>
                    </a:lnTo>
                    <a:lnTo>
                      <a:pt x="0" y="120396"/>
                    </a:lnTo>
                    <a:lnTo>
                      <a:pt x="160020" y="120396"/>
                    </a:lnTo>
                    <a:close/>
                  </a:path>
                  <a:path w="1586864"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2065" name="object 17">
                <a:extLst>
                  <a:ext uri="{FF2B5EF4-FFF2-40B4-BE49-F238E27FC236}">
                    <a16:creationId xmlns:a16="http://schemas.microsoft.com/office/drawing/2014/main" id="{BD213DC6-4FA8-98B1-7A0E-B8DEC67AAB88}"/>
                  </a:ext>
                </a:extLst>
              </p:cNvPr>
              <p:cNvSpPr/>
              <p:nvPr/>
            </p:nvSpPr>
            <p:spPr>
              <a:xfrm>
                <a:off x="4111656" y="1655051"/>
                <a:ext cx="1422400" cy="669290"/>
              </a:xfrm>
              <a:custGeom>
                <a:avLst/>
                <a:gdLst/>
                <a:ahLst/>
                <a:cxnLst/>
                <a:rect l="l" t="t" r="r" b="b"/>
                <a:pathLst>
                  <a:path w="1422400" h="669289">
                    <a:moveTo>
                      <a:pt x="1421985" y="0"/>
                    </a:moveTo>
                    <a:lnTo>
                      <a:pt x="0" y="0"/>
                    </a:lnTo>
                    <a:lnTo>
                      <a:pt x="376720" y="668715"/>
                    </a:lnTo>
                    <a:lnTo>
                      <a:pt x="1042319" y="668715"/>
                    </a:lnTo>
                    <a:lnTo>
                      <a:pt x="1421985" y="5303"/>
                    </a:lnTo>
                    <a:lnTo>
                      <a:pt x="1421985" y="0"/>
                    </a:lnTo>
                    <a:close/>
                  </a:path>
                </a:pathLst>
              </a:custGeom>
              <a:solidFill>
                <a:srgbClr val="006CA5"/>
              </a:solidFill>
            </p:spPr>
            <p:txBody>
              <a:bodyPr wrap="square" lIns="0" tIns="0" rIns="0" bIns="0" rtlCol="0"/>
              <a:lstStyle/>
              <a:p>
                <a:endParaRPr/>
              </a:p>
            </p:txBody>
          </p:sp>
          <p:sp>
            <p:nvSpPr>
              <p:cNvPr id="2066" name="object 18">
                <a:extLst>
                  <a:ext uri="{FF2B5EF4-FFF2-40B4-BE49-F238E27FC236}">
                    <a16:creationId xmlns:a16="http://schemas.microsoft.com/office/drawing/2014/main" id="{CD1B64FD-BB76-E890-5933-A439B5B5786F}"/>
                  </a:ext>
                </a:extLst>
              </p:cNvPr>
              <p:cNvSpPr/>
              <p:nvPr/>
            </p:nvSpPr>
            <p:spPr>
              <a:xfrm>
                <a:off x="4590288" y="1735264"/>
                <a:ext cx="457200" cy="488950"/>
              </a:xfrm>
              <a:custGeom>
                <a:avLst/>
                <a:gdLst/>
                <a:ahLst/>
                <a:cxnLst/>
                <a:rect l="l" t="t" r="r" b="b"/>
                <a:pathLst>
                  <a:path w="457200" h="488950">
                    <a:moveTo>
                      <a:pt x="182994" y="390753"/>
                    </a:moveTo>
                    <a:lnTo>
                      <a:pt x="174218" y="378218"/>
                    </a:lnTo>
                    <a:lnTo>
                      <a:pt x="161582" y="387616"/>
                    </a:lnTo>
                    <a:lnTo>
                      <a:pt x="170332" y="400151"/>
                    </a:lnTo>
                    <a:lnTo>
                      <a:pt x="182994" y="390753"/>
                    </a:lnTo>
                    <a:close/>
                  </a:path>
                  <a:path w="457200" h="488950">
                    <a:moveTo>
                      <a:pt x="298831" y="304063"/>
                    </a:moveTo>
                    <a:lnTo>
                      <a:pt x="290055" y="291528"/>
                    </a:lnTo>
                    <a:lnTo>
                      <a:pt x="188823" y="366725"/>
                    </a:lnTo>
                    <a:lnTo>
                      <a:pt x="197586" y="380314"/>
                    </a:lnTo>
                    <a:lnTo>
                      <a:pt x="298831" y="304063"/>
                    </a:lnTo>
                    <a:close/>
                  </a:path>
                  <a:path w="457200" h="488950">
                    <a:moveTo>
                      <a:pt x="457200" y="107950"/>
                    </a:moveTo>
                    <a:lnTo>
                      <a:pt x="445795" y="104394"/>
                    </a:lnTo>
                    <a:lnTo>
                      <a:pt x="445795" y="120650"/>
                    </a:lnTo>
                    <a:lnTo>
                      <a:pt x="445795" y="156210"/>
                    </a:lnTo>
                    <a:lnTo>
                      <a:pt x="445795" y="172720"/>
                    </a:lnTo>
                    <a:lnTo>
                      <a:pt x="445795" y="473710"/>
                    </a:lnTo>
                    <a:lnTo>
                      <a:pt x="54508" y="473710"/>
                    </a:lnTo>
                    <a:lnTo>
                      <a:pt x="57429" y="469900"/>
                    </a:lnTo>
                    <a:lnTo>
                      <a:pt x="59372" y="464820"/>
                    </a:lnTo>
                    <a:lnTo>
                      <a:pt x="59372" y="444500"/>
                    </a:lnTo>
                    <a:lnTo>
                      <a:pt x="85255" y="425450"/>
                    </a:lnTo>
                    <a:lnTo>
                      <a:pt x="97332" y="416560"/>
                    </a:lnTo>
                    <a:lnTo>
                      <a:pt x="103174" y="422910"/>
                    </a:lnTo>
                    <a:lnTo>
                      <a:pt x="110959" y="425450"/>
                    </a:lnTo>
                    <a:lnTo>
                      <a:pt x="118745" y="425450"/>
                    </a:lnTo>
                    <a:lnTo>
                      <a:pt x="130289" y="422910"/>
                    </a:lnTo>
                    <a:lnTo>
                      <a:pt x="139560" y="416560"/>
                    </a:lnTo>
                    <a:lnTo>
                      <a:pt x="143408" y="410210"/>
                    </a:lnTo>
                    <a:lnTo>
                      <a:pt x="145719" y="406400"/>
                    </a:lnTo>
                    <a:lnTo>
                      <a:pt x="147955" y="394970"/>
                    </a:lnTo>
                    <a:lnTo>
                      <a:pt x="147955" y="377190"/>
                    </a:lnTo>
                    <a:lnTo>
                      <a:pt x="172034" y="359410"/>
                    </a:lnTo>
                    <a:lnTo>
                      <a:pt x="295897" y="267970"/>
                    </a:lnTo>
                    <a:lnTo>
                      <a:pt x="298831" y="283210"/>
                    </a:lnTo>
                    <a:lnTo>
                      <a:pt x="355269" y="283210"/>
                    </a:lnTo>
                    <a:lnTo>
                      <a:pt x="358711" y="267970"/>
                    </a:lnTo>
                    <a:lnTo>
                      <a:pt x="359003" y="266700"/>
                    </a:lnTo>
                    <a:lnTo>
                      <a:pt x="360146" y="261620"/>
                    </a:lnTo>
                    <a:lnTo>
                      <a:pt x="366141" y="259080"/>
                    </a:lnTo>
                    <a:lnTo>
                      <a:pt x="378485" y="254000"/>
                    </a:lnTo>
                    <a:lnTo>
                      <a:pt x="384479" y="250190"/>
                    </a:lnTo>
                    <a:lnTo>
                      <a:pt x="401993" y="261620"/>
                    </a:lnTo>
                    <a:lnTo>
                      <a:pt x="412559" y="250190"/>
                    </a:lnTo>
                    <a:lnTo>
                      <a:pt x="419608" y="242570"/>
                    </a:lnTo>
                    <a:lnTo>
                      <a:pt x="441909" y="218440"/>
                    </a:lnTo>
                    <a:lnTo>
                      <a:pt x="431203" y="200660"/>
                    </a:lnTo>
                    <a:lnTo>
                      <a:pt x="434086" y="194310"/>
                    </a:lnTo>
                    <a:lnTo>
                      <a:pt x="436803" y="187960"/>
                    </a:lnTo>
                    <a:lnTo>
                      <a:pt x="439140" y="181610"/>
                    </a:lnTo>
                    <a:lnTo>
                      <a:pt x="440931" y="173990"/>
                    </a:lnTo>
                    <a:lnTo>
                      <a:pt x="445795" y="172720"/>
                    </a:lnTo>
                    <a:lnTo>
                      <a:pt x="445795" y="156210"/>
                    </a:lnTo>
                    <a:lnTo>
                      <a:pt x="429247" y="160020"/>
                    </a:lnTo>
                    <a:lnTo>
                      <a:pt x="428282" y="166370"/>
                    </a:lnTo>
                    <a:lnTo>
                      <a:pt x="425894" y="173990"/>
                    </a:lnTo>
                    <a:lnTo>
                      <a:pt x="423049" y="181610"/>
                    </a:lnTo>
                    <a:lnTo>
                      <a:pt x="419658" y="189230"/>
                    </a:lnTo>
                    <a:lnTo>
                      <a:pt x="415620" y="196850"/>
                    </a:lnTo>
                    <a:lnTo>
                      <a:pt x="413677" y="200660"/>
                    </a:lnTo>
                    <a:lnTo>
                      <a:pt x="422440" y="217170"/>
                    </a:lnTo>
                    <a:lnTo>
                      <a:pt x="399072" y="242570"/>
                    </a:lnTo>
                    <a:lnTo>
                      <a:pt x="384479" y="231140"/>
                    </a:lnTo>
                    <a:lnTo>
                      <a:pt x="380580" y="234950"/>
                    </a:lnTo>
                    <a:lnTo>
                      <a:pt x="373824" y="238760"/>
                    </a:lnTo>
                    <a:lnTo>
                      <a:pt x="366712" y="241300"/>
                    </a:lnTo>
                    <a:lnTo>
                      <a:pt x="359232" y="245110"/>
                    </a:lnTo>
                    <a:lnTo>
                      <a:pt x="347497" y="248920"/>
                    </a:lnTo>
                    <a:lnTo>
                      <a:pt x="343598" y="266700"/>
                    </a:lnTo>
                    <a:lnTo>
                      <a:pt x="310502" y="266700"/>
                    </a:lnTo>
                    <a:lnTo>
                      <a:pt x="306882" y="250190"/>
                    </a:lnTo>
                    <a:lnTo>
                      <a:pt x="306603" y="248920"/>
                    </a:lnTo>
                    <a:lnTo>
                      <a:pt x="301739" y="247650"/>
                    </a:lnTo>
                    <a:lnTo>
                      <a:pt x="294436" y="245110"/>
                    </a:lnTo>
                    <a:lnTo>
                      <a:pt x="289572" y="242570"/>
                    </a:lnTo>
                    <a:lnTo>
                      <a:pt x="287147" y="241300"/>
                    </a:lnTo>
                    <a:lnTo>
                      <a:pt x="284226" y="240284"/>
                    </a:lnTo>
                    <a:lnTo>
                      <a:pt x="284226" y="257810"/>
                    </a:lnTo>
                    <a:lnTo>
                      <a:pt x="147955" y="359410"/>
                    </a:lnTo>
                    <a:lnTo>
                      <a:pt x="147955" y="322580"/>
                    </a:lnTo>
                    <a:lnTo>
                      <a:pt x="145046" y="307340"/>
                    </a:lnTo>
                    <a:lnTo>
                      <a:pt x="137121" y="294640"/>
                    </a:lnTo>
                    <a:lnTo>
                      <a:pt x="125361" y="285750"/>
                    </a:lnTo>
                    <a:lnTo>
                      <a:pt x="110959" y="283210"/>
                    </a:lnTo>
                    <a:lnTo>
                      <a:pt x="96354" y="283210"/>
                    </a:lnTo>
                    <a:lnTo>
                      <a:pt x="96354" y="226060"/>
                    </a:lnTo>
                    <a:lnTo>
                      <a:pt x="148869" y="226060"/>
                    </a:lnTo>
                    <a:lnTo>
                      <a:pt x="157314" y="223520"/>
                    </a:lnTo>
                    <a:lnTo>
                      <a:pt x="165214" y="219710"/>
                    </a:lnTo>
                    <a:lnTo>
                      <a:pt x="172275" y="214630"/>
                    </a:lnTo>
                    <a:lnTo>
                      <a:pt x="214134" y="180340"/>
                    </a:lnTo>
                    <a:lnTo>
                      <a:pt x="216077" y="186690"/>
                    </a:lnTo>
                    <a:lnTo>
                      <a:pt x="218998" y="194310"/>
                    </a:lnTo>
                    <a:lnTo>
                      <a:pt x="222897" y="200660"/>
                    </a:lnTo>
                    <a:lnTo>
                      <a:pt x="212191" y="218440"/>
                    </a:lnTo>
                    <a:lnTo>
                      <a:pt x="252107" y="261620"/>
                    </a:lnTo>
                    <a:lnTo>
                      <a:pt x="269621" y="250190"/>
                    </a:lnTo>
                    <a:lnTo>
                      <a:pt x="273519" y="254000"/>
                    </a:lnTo>
                    <a:lnTo>
                      <a:pt x="278371" y="255270"/>
                    </a:lnTo>
                    <a:lnTo>
                      <a:pt x="284226" y="257810"/>
                    </a:lnTo>
                    <a:lnTo>
                      <a:pt x="284226" y="240284"/>
                    </a:lnTo>
                    <a:lnTo>
                      <a:pt x="279844" y="238760"/>
                    </a:lnTo>
                    <a:lnTo>
                      <a:pt x="272542" y="234950"/>
                    </a:lnTo>
                    <a:lnTo>
                      <a:pt x="268655" y="231140"/>
                    </a:lnTo>
                    <a:lnTo>
                      <a:pt x="254050" y="242570"/>
                    </a:lnTo>
                    <a:lnTo>
                      <a:pt x="230682" y="217170"/>
                    </a:lnTo>
                    <a:lnTo>
                      <a:pt x="240423" y="200660"/>
                    </a:lnTo>
                    <a:lnTo>
                      <a:pt x="237502" y="196850"/>
                    </a:lnTo>
                    <a:lnTo>
                      <a:pt x="225818" y="166370"/>
                    </a:lnTo>
                    <a:lnTo>
                      <a:pt x="228739" y="162560"/>
                    </a:lnTo>
                    <a:lnTo>
                      <a:pt x="229704" y="157480"/>
                    </a:lnTo>
                    <a:lnTo>
                      <a:pt x="229704" y="152400"/>
                    </a:lnTo>
                    <a:lnTo>
                      <a:pt x="228130" y="142240"/>
                    </a:lnTo>
                    <a:lnTo>
                      <a:pt x="226199" y="138430"/>
                    </a:lnTo>
                    <a:lnTo>
                      <a:pt x="223621" y="133350"/>
                    </a:lnTo>
                    <a:lnTo>
                      <a:pt x="216573" y="127000"/>
                    </a:lnTo>
                    <a:lnTo>
                      <a:pt x="215112" y="126403"/>
                    </a:lnTo>
                    <a:lnTo>
                      <a:pt x="215112" y="144780"/>
                    </a:lnTo>
                    <a:lnTo>
                      <a:pt x="215112" y="156210"/>
                    </a:lnTo>
                    <a:lnTo>
                      <a:pt x="163525" y="201930"/>
                    </a:lnTo>
                    <a:lnTo>
                      <a:pt x="148920" y="210820"/>
                    </a:lnTo>
                    <a:lnTo>
                      <a:pt x="81762" y="210820"/>
                    </a:lnTo>
                    <a:lnTo>
                      <a:pt x="81762" y="298450"/>
                    </a:lnTo>
                    <a:lnTo>
                      <a:pt x="110959" y="298450"/>
                    </a:lnTo>
                    <a:lnTo>
                      <a:pt x="119799" y="299720"/>
                    </a:lnTo>
                    <a:lnTo>
                      <a:pt x="126898" y="304800"/>
                    </a:lnTo>
                    <a:lnTo>
                      <a:pt x="131635" y="312420"/>
                    </a:lnTo>
                    <a:lnTo>
                      <a:pt x="133350" y="322580"/>
                    </a:lnTo>
                    <a:lnTo>
                      <a:pt x="133350" y="402590"/>
                    </a:lnTo>
                    <a:lnTo>
                      <a:pt x="126530" y="410210"/>
                    </a:lnTo>
                    <a:lnTo>
                      <a:pt x="114846" y="410210"/>
                    </a:lnTo>
                    <a:lnTo>
                      <a:pt x="110959" y="407670"/>
                    </a:lnTo>
                    <a:lnTo>
                      <a:pt x="108038" y="406400"/>
                    </a:lnTo>
                    <a:lnTo>
                      <a:pt x="105117" y="402590"/>
                    </a:lnTo>
                    <a:lnTo>
                      <a:pt x="103174" y="398780"/>
                    </a:lnTo>
                    <a:lnTo>
                      <a:pt x="103174" y="337820"/>
                    </a:lnTo>
                    <a:lnTo>
                      <a:pt x="103174" y="336550"/>
                    </a:lnTo>
                    <a:lnTo>
                      <a:pt x="97332" y="330200"/>
                    </a:lnTo>
                    <a:lnTo>
                      <a:pt x="89547" y="330200"/>
                    </a:lnTo>
                    <a:lnTo>
                      <a:pt x="89547" y="400050"/>
                    </a:lnTo>
                    <a:lnTo>
                      <a:pt x="89547" y="402590"/>
                    </a:lnTo>
                    <a:lnTo>
                      <a:pt x="59372" y="425450"/>
                    </a:lnTo>
                    <a:lnTo>
                      <a:pt x="59372" y="346710"/>
                    </a:lnTo>
                    <a:lnTo>
                      <a:pt x="88569" y="346710"/>
                    </a:lnTo>
                    <a:lnTo>
                      <a:pt x="88569" y="396240"/>
                    </a:lnTo>
                    <a:lnTo>
                      <a:pt x="89547" y="400050"/>
                    </a:lnTo>
                    <a:lnTo>
                      <a:pt x="89547" y="330200"/>
                    </a:lnTo>
                    <a:lnTo>
                      <a:pt x="43802" y="330200"/>
                    </a:lnTo>
                    <a:lnTo>
                      <a:pt x="43802" y="346710"/>
                    </a:lnTo>
                    <a:lnTo>
                      <a:pt x="43802" y="466090"/>
                    </a:lnTo>
                    <a:lnTo>
                      <a:pt x="37960" y="473710"/>
                    </a:lnTo>
                    <a:lnTo>
                      <a:pt x="21412" y="473710"/>
                    </a:lnTo>
                    <a:lnTo>
                      <a:pt x="14592" y="466090"/>
                    </a:lnTo>
                    <a:lnTo>
                      <a:pt x="14592" y="337820"/>
                    </a:lnTo>
                    <a:lnTo>
                      <a:pt x="20434" y="342900"/>
                    </a:lnTo>
                    <a:lnTo>
                      <a:pt x="28219" y="346710"/>
                    </a:lnTo>
                    <a:lnTo>
                      <a:pt x="43802" y="346710"/>
                    </a:lnTo>
                    <a:lnTo>
                      <a:pt x="43802" y="330200"/>
                    </a:lnTo>
                    <a:lnTo>
                      <a:pt x="36982" y="330200"/>
                    </a:lnTo>
                    <a:lnTo>
                      <a:pt x="28143" y="328930"/>
                    </a:lnTo>
                    <a:lnTo>
                      <a:pt x="21043" y="323850"/>
                    </a:lnTo>
                    <a:lnTo>
                      <a:pt x="16319" y="316230"/>
                    </a:lnTo>
                    <a:lnTo>
                      <a:pt x="14592" y="307340"/>
                    </a:lnTo>
                    <a:lnTo>
                      <a:pt x="14592" y="242570"/>
                    </a:lnTo>
                    <a:lnTo>
                      <a:pt x="18681" y="220980"/>
                    </a:lnTo>
                    <a:lnTo>
                      <a:pt x="29806" y="203200"/>
                    </a:lnTo>
                    <a:lnTo>
                      <a:pt x="46215" y="190500"/>
                    </a:lnTo>
                    <a:lnTo>
                      <a:pt x="66179" y="186690"/>
                    </a:lnTo>
                    <a:lnTo>
                      <a:pt x="133350" y="186690"/>
                    </a:lnTo>
                    <a:lnTo>
                      <a:pt x="138214" y="184150"/>
                    </a:lnTo>
                    <a:lnTo>
                      <a:pt x="142100" y="181610"/>
                    </a:lnTo>
                    <a:lnTo>
                      <a:pt x="154914" y="171450"/>
                    </a:lnTo>
                    <a:lnTo>
                      <a:pt x="191757" y="142240"/>
                    </a:lnTo>
                    <a:lnTo>
                      <a:pt x="194678" y="139700"/>
                    </a:lnTo>
                    <a:lnTo>
                      <a:pt x="196621" y="138430"/>
                    </a:lnTo>
                    <a:lnTo>
                      <a:pt x="209270" y="138430"/>
                    </a:lnTo>
                    <a:lnTo>
                      <a:pt x="215112" y="144780"/>
                    </a:lnTo>
                    <a:lnTo>
                      <a:pt x="215112" y="126403"/>
                    </a:lnTo>
                    <a:lnTo>
                      <a:pt x="207327" y="123190"/>
                    </a:lnTo>
                    <a:lnTo>
                      <a:pt x="207327" y="120650"/>
                    </a:lnTo>
                    <a:lnTo>
                      <a:pt x="224853" y="116840"/>
                    </a:lnTo>
                    <a:lnTo>
                      <a:pt x="225818" y="113030"/>
                    </a:lnTo>
                    <a:lnTo>
                      <a:pt x="240423" y="77470"/>
                    </a:lnTo>
                    <a:lnTo>
                      <a:pt x="230682" y="60960"/>
                    </a:lnTo>
                    <a:lnTo>
                      <a:pt x="254050" y="36830"/>
                    </a:lnTo>
                    <a:lnTo>
                      <a:pt x="268655" y="45720"/>
                    </a:lnTo>
                    <a:lnTo>
                      <a:pt x="272542" y="43180"/>
                    </a:lnTo>
                    <a:lnTo>
                      <a:pt x="284708" y="36830"/>
                    </a:lnTo>
                    <a:lnTo>
                      <a:pt x="287147" y="35560"/>
                    </a:lnTo>
                    <a:lnTo>
                      <a:pt x="301739" y="30480"/>
                    </a:lnTo>
                    <a:lnTo>
                      <a:pt x="306603" y="29210"/>
                    </a:lnTo>
                    <a:lnTo>
                      <a:pt x="307162" y="26670"/>
                    </a:lnTo>
                    <a:lnTo>
                      <a:pt x="310502" y="11430"/>
                    </a:lnTo>
                    <a:lnTo>
                      <a:pt x="343598" y="11430"/>
                    </a:lnTo>
                    <a:lnTo>
                      <a:pt x="347497" y="29210"/>
                    </a:lnTo>
                    <a:lnTo>
                      <a:pt x="359232" y="33020"/>
                    </a:lnTo>
                    <a:lnTo>
                      <a:pt x="366712" y="35560"/>
                    </a:lnTo>
                    <a:lnTo>
                      <a:pt x="373824" y="39370"/>
                    </a:lnTo>
                    <a:lnTo>
                      <a:pt x="380580" y="43180"/>
                    </a:lnTo>
                    <a:lnTo>
                      <a:pt x="384479" y="45720"/>
                    </a:lnTo>
                    <a:lnTo>
                      <a:pt x="399072" y="36830"/>
                    </a:lnTo>
                    <a:lnTo>
                      <a:pt x="422440" y="60960"/>
                    </a:lnTo>
                    <a:lnTo>
                      <a:pt x="413677" y="77470"/>
                    </a:lnTo>
                    <a:lnTo>
                      <a:pt x="415620" y="81280"/>
                    </a:lnTo>
                    <a:lnTo>
                      <a:pt x="429247" y="116840"/>
                    </a:lnTo>
                    <a:lnTo>
                      <a:pt x="445795" y="120650"/>
                    </a:lnTo>
                    <a:lnTo>
                      <a:pt x="445795" y="104394"/>
                    </a:lnTo>
                    <a:lnTo>
                      <a:pt x="440931" y="102870"/>
                    </a:lnTo>
                    <a:lnTo>
                      <a:pt x="439140" y="96520"/>
                    </a:lnTo>
                    <a:lnTo>
                      <a:pt x="436803" y="90170"/>
                    </a:lnTo>
                    <a:lnTo>
                      <a:pt x="434086" y="83820"/>
                    </a:lnTo>
                    <a:lnTo>
                      <a:pt x="431203" y="77470"/>
                    </a:lnTo>
                    <a:lnTo>
                      <a:pt x="441909" y="58420"/>
                    </a:lnTo>
                    <a:lnTo>
                      <a:pt x="421944" y="36830"/>
                    </a:lnTo>
                    <a:lnTo>
                      <a:pt x="412559" y="26670"/>
                    </a:lnTo>
                    <a:lnTo>
                      <a:pt x="401993" y="15240"/>
                    </a:lnTo>
                    <a:lnTo>
                      <a:pt x="384479" y="26670"/>
                    </a:lnTo>
                    <a:lnTo>
                      <a:pt x="378485" y="24130"/>
                    </a:lnTo>
                    <a:lnTo>
                      <a:pt x="372313" y="20320"/>
                    </a:lnTo>
                    <a:lnTo>
                      <a:pt x="366141" y="17780"/>
                    </a:lnTo>
                    <a:lnTo>
                      <a:pt x="360146" y="16510"/>
                    </a:lnTo>
                    <a:lnTo>
                      <a:pt x="358889" y="11430"/>
                    </a:lnTo>
                    <a:lnTo>
                      <a:pt x="356044" y="0"/>
                    </a:lnTo>
                    <a:lnTo>
                      <a:pt x="298056" y="0"/>
                    </a:lnTo>
                    <a:lnTo>
                      <a:pt x="293954" y="16510"/>
                    </a:lnTo>
                    <a:lnTo>
                      <a:pt x="287553" y="17780"/>
                    </a:lnTo>
                    <a:lnTo>
                      <a:pt x="281419" y="20320"/>
                    </a:lnTo>
                    <a:lnTo>
                      <a:pt x="275475" y="24130"/>
                    </a:lnTo>
                    <a:lnTo>
                      <a:pt x="269621" y="26670"/>
                    </a:lnTo>
                    <a:lnTo>
                      <a:pt x="252107" y="15240"/>
                    </a:lnTo>
                    <a:lnTo>
                      <a:pt x="212191" y="58420"/>
                    </a:lnTo>
                    <a:lnTo>
                      <a:pt x="222897" y="77470"/>
                    </a:lnTo>
                    <a:lnTo>
                      <a:pt x="219583" y="83820"/>
                    </a:lnTo>
                    <a:lnTo>
                      <a:pt x="216814" y="90170"/>
                    </a:lnTo>
                    <a:lnTo>
                      <a:pt x="214414" y="96520"/>
                    </a:lnTo>
                    <a:lnTo>
                      <a:pt x="212191" y="102870"/>
                    </a:lnTo>
                    <a:lnTo>
                      <a:pt x="192722" y="107950"/>
                    </a:lnTo>
                    <a:lnTo>
                      <a:pt x="192722" y="124460"/>
                    </a:lnTo>
                    <a:lnTo>
                      <a:pt x="189801" y="124460"/>
                    </a:lnTo>
                    <a:lnTo>
                      <a:pt x="185902" y="125730"/>
                    </a:lnTo>
                    <a:lnTo>
                      <a:pt x="182994" y="129540"/>
                    </a:lnTo>
                    <a:lnTo>
                      <a:pt x="133350" y="168910"/>
                    </a:lnTo>
                    <a:lnTo>
                      <a:pt x="131406" y="170180"/>
                    </a:lnTo>
                    <a:lnTo>
                      <a:pt x="130429" y="171450"/>
                    </a:lnTo>
                    <a:lnTo>
                      <a:pt x="109982" y="171450"/>
                    </a:lnTo>
                    <a:lnTo>
                      <a:pt x="116522" y="162560"/>
                    </a:lnTo>
                    <a:lnTo>
                      <a:pt x="121424" y="153670"/>
                    </a:lnTo>
                    <a:lnTo>
                      <a:pt x="124498" y="142240"/>
                    </a:lnTo>
                    <a:lnTo>
                      <a:pt x="125564" y="130810"/>
                    </a:lnTo>
                    <a:lnTo>
                      <a:pt x="121462" y="109220"/>
                    </a:lnTo>
                    <a:lnTo>
                      <a:pt x="110959" y="92417"/>
                    </a:lnTo>
                    <a:lnTo>
                      <a:pt x="110959" y="130810"/>
                    </a:lnTo>
                    <a:lnTo>
                      <a:pt x="108051" y="147320"/>
                    </a:lnTo>
                    <a:lnTo>
                      <a:pt x="100126" y="158750"/>
                    </a:lnTo>
                    <a:lnTo>
                      <a:pt x="88379" y="167640"/>
                    </a:lnTo>
                    <a:lnTo>
                      <a:pt x="73977" y="171450"/>
                    </a:lnTo>
                    <a:lnTo>
                      <a:pt x="59563" y="167640"/>
                    </a:lnTo>
                    <a:lnTo>
                      <a:pt x="47815" y="158750"/>
                    </a:lnTo>
                    <a:lnTo>
                      <a:pt x="39890" y="147320"/>
                    </a:lnTo>
                    <a:lnTo>
                      <a:pt x="36982" y="130810"/>
                    </a:lnTo>
                    <a:lnTo>
                      <a:pt x="39890" y="115570"/>
                    </a:lnTo>
                    <a:lnTo>
                      <a:pt x="47815" y="102870"/>
                    </a:lnTo>
                    <a:lnTo>
                      <a:pt x="59563" y="93980"/>
                    </a:lnTo>
                    <a:lnTo>
                      <a:pt x="73977" y="90170"/>
                    </a:lnTo>
                    <a:lnTo>
                      <a:pt x="88379" y="93980"/>
                    </a:lnTo>
                    <a:lnTo>
                      <a:pt x="100126" y="102870"/>
                    </a:lnTo>
                    <a:lnTo>
                      <a:pt x="108051" y="115570"/>
                    </a:lnTo>
                    <a:lnTo>
                      <a:pt x="110959" y="130810"/>
                    </a:lnTo>
                    <a:lnTo>
                      <a:pt x="110959" y="92417"/>
                    </a:lnTo>
                    <a:lnTo>
                      <a:pt x="110350" y="91440"/>
                    </a:lnTo>
                    <a:lnTo>
                      <a:pt x="108712" y="90170"/>
                    </a:lnTo>
                    <a:lnTo>
                      <a:pt x="93941" y="78740"/>
                    </a:lnTo>
                    <a:lnTo>
                      <a:pt x="73977" y="74930"/>
                    </a:lnTo>
                    <a:lnTo>
                      <a:pt x="53441" y="78740"/>
                    </a:lnTo>
                    <a:lnTo>
                      <a:pt x="36741" y="91440"/>
                    </a:lnTo>
                    <a:lnTo>
                      <a:pt x="25514" y="109220"/>
                    </a:lnTo>
                    <a:lnTo>
                      <a:pt x="21412" y="130810"/>
                    </a:lnTo>
                    <a:lnTo>
                      <a:pt x="22974" y="144780"/>
                    </a:lnTo>
                    <a:lnTo>
                      <a:pt x="27368" y="156210"/>
                    </a:lnTo>
                    <a:lnTo>
                      <a:pt x="34137" y="166370"/>
                    </a:lnTo>
                    <a:lnTo>
                      <a:pt x="42824" y="175260"/>
                    </a:lnTo>
                    <a:lnTo>
                      <a:pt x="25450" y="185420"/>
                    </a:lnTo>
                    <a:lnTo>
                      <a:pt x="11912" y="200660"/>
                    </a:lnTo>
                    <a:lnTo>
                      <a:pt x="3124" y="220980"/>
                    </a:lnTo>
                    <a:lnTo>
                      <a:pt x="0" y="242570"/>
                    </a:lnTo>
                    <a:lnTo>
                      <a:pt x="0" y="458470"/>
                    </a:lnTo>
                    <a:lnTo>
                      <a:pt x="2235" y="471170"/>
                    </a:lnTo>
                    <a:lnTo>
                      <a:pt x="8394" y="480060"/>
                    </a:lnTo>
                    <a:lnTo>
                      <a:pt x="17653" y="487680"/>
                    </a:lnTo>
                    <a:lnTo>
                      <a:pt x="29197" y="488950"/>
                    </a:lnTo>
                    <a:lnTo>
                      <a:pt x="457200" y="488950"/>
                    </a:lnTo>
                    <a:lnTo>
                      <a:pt x="457200" y="473710"/>
                    </a:lnTo>
                    <a:lnTo>
                      <a:pt x="457200" y="172720"/>
                    </a:lnTo>
                    <a:lnTo>
                      <a:pt x="457200" y="107950"/>
                    </a:lnTo>
                    <a:close/>
                  </a:path>
                </a:pathLst>
              </a:custGeom>
              <a:solidFill>
                <a:srgbClr val="FFFFFF"/>
              </a:solidFill>
            </p:spPr>
            <p:txBody>
              <a:bodyPr wrap="square" lIns="0" tIns="0" rIns="0" bIns="0" rtlCol="0"/>
              <a:lstStyle/>
              <a:p>
                <a:endParaRPr/>
              </a:p>
            </p:txBody>
          </p:sp>
          <p:pic>
            <p:nvPicPr>
              <p:cNvPr id="2067" name="object 19">
                <a:extLst>
                  <a:ext uri="{FF2B5EF4-FFF2-40B4-BE49-F238E27FC236}">
                    <a16:creationId xmlns:a16="http://schemas.microsoft.com/office/drawing/2014/main" id="{FA429015-EAE3-4C06-5682-6A0030035E08}"/>
                  </a:ext>
                </a:extLst>
              </p:cNvPr>
              <p:cNvPicPr/>
              <p:nvPr/>
            </p:nvPicPr>
            <p:blipFill>
              <a:blip r:embed="rId18" cstate="print"/>
              <a:stretch>
                <a:fillRect/>
              </a:stretch>
            </p:blipFill>
            <p:spPr>
              <a:xfrm>
                <a:off x="4827797" y="1778181"/>
                <a:ext cx="178120" cy="191145"/>
              </a:xfrm>
              <a:prstGeom prst="rect">
                <a:avLst/>
              </a:prstGeom>
            </p:spPr>
          </p:pic>
          <p:sp>
            <p:nvSpPr>
              <p:cNvPr id="2068" name="object 20">
                <a:extLst>
                  <a:ext uri="{FF2B5EF4-FFF2-40B4-BE49-F238E27FC236}">
                    <a16:creationId xmlns:a16="http://schemas.microsoft.com/office/drawing/2014/main" id="{A1EA1EC4-28FB-31A9-6141-2D3DCBB10406}"/>
                  </a:ext>
                </a:extLst>
              </p:cNvPr>
              <p:cNvSpPr/>
              <p:nvPr/>
            </p:nvSpPr>
            <p:spPr>
              <a:xfrm>
                <a:off x="4664265" y="2113483"/>
                <a:ext cx="357505" cy="80010"/>
              </a:xfrm>
              <a:custGeom>
                <a:avLst/>
                <a:gdLst/>
                <a:ahLst/>
                <a:cxnLst/>
                <a:rect l="l" t="t" r="r" b="b"/>
                <a:pathLst>
                  <a:path w="357504" h="80010">
                    <a:moveTo>
                      <a:pt x="14592" y="63715"/>
                    </a:moveTo>
                    <a:lnTo>
                      <a:pt x="0" y="63715"/>
                    </a:lnTo>
                    <a:lnTo>
                      <a:pt x="0" y="79387"/>
                    </a:lnTo>
                    <a:lnTo>
                      <a:pt x="14592" y="79387"/>
                    </a:lnTo>
                    <a:lnTo>
                      <a:pt x="14592" y="63715"/>
                    </a:lnTo>
                    <a:close/>
                  </a:path>
                  <a:path w="357504" h="80010">
                    <a:moveTo>
                      <a:pt x="44767" y="63715"/>
                    </a:moveTo>
                    <a:lnTo>
                      <a:pt x="29197" y="63715"/>
                    </a:lnTo>
                    <a:lnTo>
                      <a:pt x="29197" y="79387"/>
                    </a:lnTo>
                    <a:lnTo>
                      <a:pt x="44767" y="79387"/>
                    </a:lnTo>
                    <a:lnTo>
                      <a:pt x="44767" y="63715"/>
                    </a:lnTo>
                    <a:close/>
                  </a:path>
                  <a:path w="357504" h="80010">
                    <a:moveTo>
                      <a:pt x="73977" y="63715"/>
                    </a:moveTo>
                    <a:lnTo>
                      <a:pt x="59372" y="63715"/>
                    </a:lnTo>
                    <a:lnTo>
                      <a:pt x="59372" y="79387"/>
                    </a:lnTo>
                    <a:lnTo>
                      <a:pt x="73977" y="79387"/>
                    </a:lnTo>
                    <a:lnTo>
                      <a:pt x="73977" y="63715"/>
                    </a:lnTo>
                    <a:close/>
                  </a:path>
                  <a:path w="357504" h="80010">
                    <a:moveTo>
                      <a:pt x="357225" y="63715"/>
                    </a:moveTo>
                    <a:lnTo>
                      <a:pt x="341642" y="63715"/>
                    </a:lnTo>
                    <a:lnTo>
                      <a:pt x="341642" y="79387"/>
                    </a:lnTo>
                    <a:lnTo>
                      <a:pt x="357225" y="79387"/>
                    </a:lnTo>
                    <a:lnTo>
                      <a:pt x="357225" y="63715"/>
                    </a:lnTo>
                    <a:close/>
                  </a:path>
                  <a:path w="357504" h="80010">
                    <a:moveTo>
                      <a:pt x="357225" y="31343"/>
                    </a:moveTo>
                    <a:lnTo>
                      <a:pt x="341642" y="31343"/>
                    </a:lnTo>
                    <a:lnTo>
                      <a:pt x="341642" y="47002"/>
                    </a:lnTo>
                    <a:lnTo>
                      <a:pt x="357225" y="47002"/>
                    </a:lnTo>
                    <a:lnTo>
                      <a:pt x="357225" y="31343"/>
                    </a:lnTo>
                    <a:close/>
                  </a:path>
                  <a:path w="357504" h="80010">
                    <a:moveTo>
                      <a:pt x="357225" y="0"/>
                    </a:moveTo>
                    <a:lnTo>
                      <a:pt x="341642" y="0"/>
                    </a:lnTo>
                    <a:lnTo>
                      <a:pt x="341642" y="15671"/>
                    </a:lnTo>
                    <a:lnTo>
                      <a:pt x="357225" y="15671"/>
                    </a:lnTo>
                    <a:lnTo>
                      <a:pt x="357225" y="0"/>
                    </a:lnTo>
                    <a:close/>
                  </a:path>
                </a:pathLst>
              </a:custGeom>
              <a:solidFill>
                <a:srgbClr val="FFFFFF"/>
              </a:solidFill>
            </p:spPr>
            <p:txBody>
              <a:bodyPr wrap="square" lIns="0" tIns="0" rIns="0" bIns="0" rtlCol="0"/>
              <a:lstStyle/>
              <a:p>
                <a:endParaRPr/>
              </a:p>
            </p:txBody>
          </p:sp>
        </p:grpSp>
        <p:grpSp>
          <p:nvGrpSpPr>
            <p:cNvPr id="56" name="object 21">
              <a:extLst>
                <a:ext uri="{FF2B5EF4-FFF2-40B4-BE49-F238E27FC236}">
                  <a16:creationId xmlns:a16="http://schemas.microsoft.com/office/drawing/2014/main" id="{C02A0545-1228-753C-1BBC-4E319854EACD}"/>
                </a:ext>
              </a:extLst>
            </p:cNvPr>
            <p:cNvGrpSpPr/>
            <p:nvPr/>
          </p:nvGrpSpPr>
          <p:grpSpPr>
            <a:xfrm>
              <a:off x="6263640" y="1623060"/>
              <a:ext cx="2651125" cy="4912995"/>
              <a:chOff x="6263640" y="1623060"/>
              <a:chExt cx="2651125" cy="4912995"/>
            </a:xfrm>
          </p:grpSpPr>
          <p:pic>
            <p:nvPicPr>
              <p:cNvPr id="2055" name="object 22">
                <a:extLst>
                  <a:ext uri="{FF2B5EF4-FFF2-40B4-BE49-F238E27FC236}">
                    <a16:creationId xmlns:a16="http://schemas.microsoft.com/office/drawing/2014/main" id="{20C0CE32-2A3D-3BA6-1FF1-47F981CC2CC4}"/>
                  </a:ext>
                </a:extLst>
              </p:cNvPr>
              <p:cNvPicPr/>
              <p:nvPr/>
            </p:nvPicPr>
            <p:blipFill>
              <a:blip r:embed="rId19" cstate="print"/>
              <a:stretch>
                <a:fillRect/>
              </a:stretch>
            </p:blipFill>
            <p:spPr>
              <a:xfrm>
                <a:off x="6263640" y="1623060"/>
                <a:ext cx="2650998" cy="4912614"/>
              </a:xfrm>
              <a:prstGeom prst="rect">
                <a:avLst/>
              </a:prstGeom>
            </p:spPr>
          </p:pic>
          <p:sp>
            <p:nvSpPr>
              <p:cNvPr id="2057" name="object 23">
                <a:extLst>
                  <a:ext uri="{FF2B5EF4-FFF2-40B4-BE49-F238E27FC236}">
                    <a16:creationId xmlns:a16="http://schemas.microsoft.com/office/drawing/2014/main" id="{774EEE18-56F1-6637-CBE4-397658F6004C}"/>
                  </a:ext>
                </a:extLst>
              </p:cNvPr>
              <p:cNvSpPr/>
              <p:nvPr/>
            </p:nvSpPr>
            <p:spPr>
              <a:xfrm>
                <a:off x="6393180" y="1773936"/>
                <a:ext cx="2399030" cy="4617720"/>
              </a:xfrm>
              <a:custGeom>
                <a:avLst/>
                <a:gdLst/>
                <a:ahLst/>
                <a:cxnLst/>
                <a:rect l="l" t="t" r="r" b="b"/>
                <a:pathLst>
                  <a:path w="2399029" h="4617720">
                    <a:moveTo>
                      <a:pt x="2341626" y="0"/>
                    </a:moveTo>
                    <a:lnTo>
                      <a:pt x="57150" y="0"/>
                    </a:lnTo>
                    <a:lnTo>
                      <a:pt x="34879" y="4482"/>
                    </a:lnTo>
                    <a:lnTo>
                      <a:pt x="16716" y="16716"/>
                    </a:lnTo>
                    <a:lnTo>
                      <a:pt x="4482" y="34879"/>
                    </a:lnTo>
                    <a:lnTo>
                      <a:pt x="0" y="57150"/>
                    </a:lnTo>
                    <a:lnTo>
                      <a:pt x="0" y="4560608"/>
                    </a:lnTo>
                    <a:lnTo>
                      <a:pt x="4482" y="4582835"/>
                    </a:lnTo>
                    <a:lnTo>
                      <a:pt x="16716" y="4600989"/>
                    </a:lnTo>
                    <a:lnTo>
                      <a:pt x="34879" y="4613230"/>
                    </a:lnTo>
                    <a:lnTo>
                      <a:pt x="57150" y="4617720"/>
                    </a:lnTo>
                    <a:lnTo>
                      <a:pt x="2341626" y="4617720"/>
                    </a:lnTo>
                    <a:lnTo>
                      <a:pt x="2363896" y="4613230"/>
                    </a:lnTo>
                    <a:lnTo>
                      <a:pt x="2382059" y="4600989"/>
                    </a:lnTo>
                    <a:lnTo>
                      <a:pt x="2394293" y="4582835"/>
                    </a:lnTo>
                    <a:lnTo>
                      <a:pt x="2398776" y="4560608"/>
                    </a:lnTo>
                    <a:lnTo>
                      <a:pt x="2398776" y="57150"/>
                    </a:lnTo>
                    <a:lnTo>
                      <a:pt x="2394293" y="34879"/>
                    </a:lnTo>
                    <a:lnTo>
                      <a:pt x="2382059" y="16716"/>
                    </a:lnTo>
                    <a:lnTo>
                      <a:pt x="2363896" y="4482"/>
                    </a:lnTo>
                    <a:lnTo>
                      <a:pt x="2341626" y="0"/>
                    </a:lnTo>
                    <a:close/>
                  </a:path>
                </a:pathLst>
              </a:custGeom>
              <a:solidFill>
                <a:srgbClr val="FFFFFF"/>
              </a:solidFill>
            </p:spPr>
            <p:txBody>
              <a:bodyPr wrap="square" lIns="0" tIns="0" rIns="0" bIns="0" rtlCol="0"/>
              <a:lstStyle/>
              <a:p>
                <a:endParaRPr/>
              </a:p>
            </p:txBody>
          </p:sp>
          <p:sp>
            <p:nvSpPr>
              <p:cNvPr id="2058" name="object 24">
                <a:extLst>
                  <a:ext uri="{FF2B5EF4-FFF2-40B4-BE49-F238E27FC236}">
                    <a16:creationId xmlns:a16="http://schemas.microsoft.com/office/drawing/2014/main" id="{87B45075-D2C6-3274-9A7F-0B789D1A5BC9}"/>
                  </a:ext>
                </a:extLst>
              </p:cNvPr>
              <p:cNvSpPr/>
              <p:nvPr/>
            </p:nvSpPr>
            <p:spPr>
              <a:xfrm>
                <a:off x="6798564" y="1655063"/>
                <a:ext cx="1588135" cy="120650"/>
              </a:xfrm>
              <a:custGeom>
                <a:avLst/>
                <a:gdLst/>
                <a:ahLst/>
                <a:cxnLst/>
                <a:rect l="l" t="t" r="r" b="b"/>
                <a:pathLst>
                  <a:path w="1588134" h="120650">
                    <a:moveTo>
                      <a:pt x="161544" y="120396"/>
                    </a:moveTo>
                    <a:lnTo>
                      <a:pt x="80772" y="0"/>
                    </a:lnTo>
                    <a:lnTo>
                      <a:pt x="0" y="120396"/>
                    </a:lnTo>
                    <a:lnTo>
                      <a:pt x="161544" y="120396"/>
                    </a:lnTo>
                    <a:close/>
                  </a:path>
                  <a:path w="1588134" h="120650">
                    <a:moveTo>
                      <a:pt x="1588008" y="120396"/>
                    </a:moveTo>
                    <a:lnTo>
                      <a:pt x="1507236" y="0"/>
                    </a:lnTo>
                    <a:lnTo>
                      <a:pt x="1426464" y="120396"/>
                    </a:lnTo>
                    <a:lnTo>
                      <a:pt x="1588008" y="120396"/>
                    </a:lnTo>
                    <a:close/>
                  </a:path>
                </a:pathLst>
              </a:custGeom>
              <a:solidFill>
                <a:srgbClr val="50164A"/>
              </a:solidFill>
            </p:spPr>
            <p:txBody>
              <a:bodyPr wrap="square" lIns="0" tIns="0" rIns="0" bIns="0" rtlCol="0"/>
              <a:lstStyle/>
              <a:p>
                <a:endParaRPr/>
              </a:p>
            </p:txBody>
          </p:sp>
          <p:sp>
            <p:nvSpPr>
              <p:cNvPr id="2059" name="object 25">
                <a:extLst>
                  <a:ext uri="{FF2B5EF4-FFF2-40B4-BE49-F238E27FC236}">
                    <a16:creationId xmlns:a16="http://schemas.microsoft.com/office/drawing/2014/main" id="{F76FB8E0-A0CE-EC80-4B49-2D4199C28478}"/>
                  </a:ext>
                </a:extLst>
              </p:cNvPr>
              <p:cNvSpPr/>
              <p:nvPr/>
            </p:nvSpPr>
            <p:spPr>
              <a:xfrm>
                <a:off x="6882291" y="1655051"/>
                <a:ext cx="1423670" cy="669290"/>
              </a:xfrm>
              <a:custGeom>
                <a:avLst/>
                <a:gdLst/>
                <a:ahLst/>
                <a:cxnLst/>
                <a:rect l="l" t="t" r="r" b="b"/>
                <a:pathLst>
                  <a:path w="1423670" h="669289">
                    <a:moveTo>
                      <a:pt x="1423535" y="0"/>
                    </a:moveTo>
                    <a:lnTo>
                      <a:pt x="0" y="0"/>
                    </a:lnTo>
                    <a:lnTo>
                      <a:pt x="377132" y="668715"/>
                    </a:lnTo>
                    <a:lnTo>
                      <a:pt x="1043455" y="668715"/>
                    </a:lnTo>
                    <a:lnTo>
                      <a:pt x="1423535" y="5304"/>
                    </a:lnTo>
                    <a:lnTo>
                      <a:pt x="1423535" y="0"/>
                    </a:lnTo>
                    <a:close/>
                  </a:path>
                </a:pathLst>
              </a:custGeom>
              <a:solidFill>
                <a:srgbClr val="006CA5"/>
              </a:solidFill>
            </p:spPr>
            <p:txBody>
              <a:bodyPr wrap="square" lIns="0" tIns="0" rIns="0" bIns="0" rtlCol="0"/>
              <a:lstStyle/>
              <a:p>
                <a:endParaRPr/>
              </a:p>
            </p:txBody>
          </p:sp>
          <p:pic>
            <p:nvPicPr>
              <p:cNvPr id="2060" name="object 26">
                <a:extLst>
                  <a:ext uri="{FF2B5EF4-FFF2-40B4-BE49-F238E27FC236}">
                    <a16:creationId xmlns:a16="http://schemas.microsoft.com/office/drawing/2014/main" id="{DD6D5C76-D6F5-2640-C2EB-2C44CCB6BCF9}"/>
                  </a:ext>
                </a:extLst>
              </p:cNvPr>
              <p:cNvPicPr/>
              <p:nvPr/>
            </p:nvPicPr>
            <p:blipFill>
              <a:blip r:embed="rId20" cstate="print"/>
              <a:stretch>
                <a:fillRect/>
              </a:stretch>
            </p:blipFill>
            <p:spPr>
              <a:xfrm>
                <a:off x="7600495" y="1722123"/>
                <a:ext cx="194764" cy="148432"/>
              </a:xfrm>
              <a:prstGeom prst="rect">
                <a:avLst/>
              </a:prstGeom>
            </p:spPr>
          </p:pic>
          <p:sp>
            <p:nvSpPr>
              <p:cNvPr id="2061" name="object 27">
                <a:extLst>
                  <a:ext uri="{FF2B5EF4-FFF2-40B4-BE49-F238E27FC236}">
                    <a16:creationId xmlns:a16="http://schemas.microsoft.com/office/drawing/2014/main" id="{2ED73ECE-0476-F6DD-F4C2-F09BFA24CFAA}"/>
                  </a:ext>
                </a:extLst>
              </p:cNvPr>
              <p:cNvSpPr/>
              <p:nvPr/>
            </p:nvSpPr>
            <p:spPr>
              <a:xfrm>
                <a:off x="7388352" y="1766150"/>
                <a:ext cx="327025" cy="486409"/>
              </a:xfrm>
              <a:custGeom>
                <a:avLst/>
                <a:gdLst/>
                <a:ahLst/>
                <a:cxnLst/>
                <a:rect l="l" t="t" r="r" b="b"/>
                <a:pathLst>
                  <a:path w="327025" h="486410">
                    <a:moveTo>
                      <a:pt x="179350" y="0"/>
                    </a:moveTo>
                    <a:lnTo>
                      <a:pt x="157180" y="0"/>
                    </a:lnTo>
                    <a:lnTo>
                      <a:pt x="115402" y="5966"/>
                    </a:lnTo>
                    <a:lnTo>
                      <a:pt x="77856" y="22823"/>
                    </a:lnTo>
                    <a:lnTo>
                      <a:pt x="46044" y="49007"/>
                    </a:lnTo>
                    <a:lnTo>
                      <a:pt x="21463" y="82954"/>
                    </a:lnTo>
                    <a:lnTo>
                      <a:pt x="5615" y="123099"/>
                    </a:lnTo>
                    <a:lnTo>
                      <a:pt x="0" y="167881"/>
                    </a:lnTo>
                    <a:lnTo>
                      <a:pt x="3730" y="204526"/>
                    </a:lnTo>
                    <a:lnTo>
                      <a:pt x="32950" y="270380"/>
                    </a:lnTo>
                    <a:lnTo>
                      <a:pt x="89675" y="324509"/>
                    </a:lnTo>
                    <a:lnTo>
                      <a:pt x="89675" y="348049"/>
                    </a:lnTo>
                    <a:lnTo>
                      <a:pt x="83046" y="352034"/>
                    </a:lnTo>
                    <a:lnTo>
                      <a:pt x="77864" y="357649"/>
                    </a:lnTo>
                    <a:lnTo>
                      <a:pt x="74575" y="364431"/>
                    </a:lnTo>
                    <a:lnTo>
                      <a:pt x="74489" y="364608"/>
                    </a:lnTo>
                    <a:lnTo>
                      <a:pt x="91606" y="398214"/>
                    </a:lnTo>
                    <a:lnTo>
                      <a:pt x="89677" y="401285"/>
                    </a:lnTo>
                    <a:lnTo>
                      <a:pt x="89677" y="407428"/>
                    </a:lnTo>
                    <a:lnTo>
                      <a:pt x="90882" y="415585"/>
                    </a:lnTo>
                    <a:lnTo>
                      <a:pt x="94256" y="422783"/>
                    </a:lnTo>
                    <a:lnTo>
                      <a:pt x="99439" y="428446"/>
                    </a:lnTo>
                    <a:lnTo>
                      <a:pt x="106069" y="431998"/>
                    </a:lnTo>
                    <a:lnTo>
                      <a:pt x="112517" y="453431"/>
                    </a:lnTo>
                    <a:lnTo>
                      <a:pt x="125113" y="470642"/>
                    </a:lnTo>
                    <a:lnTo>
                      <a:pt x="142410" y="482094"/>
                    </a:lnTo>
                    <a:lnTo>
                      <a:pt x="162961" y="486253"/>
                    </a:lnTo>
                    <a:lnTo>
                      <a:pt x="183511" y="482094"/>
                    </a:lnTo>
                    <a:lnTo>
                      <a:pt x="200807" y="470642"/>
                    </a:lnTo>
                    <a:lnTo>
                      <a:pt x="202119" y="468849"/>
                    </a:lnTo>
                    <a:lnTo>
                      <a:pt x="162961" y="468849"/>
                    </a:lnTo>
                    <a:lnTo>
                      <a:pt x="149057" y="466146"/>
                    </a:lnTo>
                    <a:lnTo>
                      <a:pt x="137048" y="458741"/>
                    </a:lnTo>
                    <a:lnTo>
                      <a:pt x="128113" y="447689"/>
                    </a:lnTo>
                    <a:lnTo>
                      <a:pt x="123426" y="434045"/>
                    </a:lnTo>
                    <a:lnTo>
                      <a:pt x="219233" y="434045"/>
                    </a:lnTo>
                    <a:lnTo>
                      <a:pt x="219849" y="431998"/>
                    </a:lnTo>
                    <a:lnTo>
                      <a:pt x="226480" y="428446"/>
                    </a:lnTo>
                    <a:lnTo>
                      <a:pt x="231662" y="422783"/>
                    </a:lnTo>
                    <a:lnTo>
                      <a:pt x="234541" y="416641"/>
                    </a:lnTo>
                    <a:lnTo>
                      <a:pt x="108962" y="416641"/>
                    </a:lnTo>
                    <a:lnTo>
                      <a:pt x="106069" y="412546"/>
                    </a:lnTo>
                    <a:lnTo>
                      <a:pt x="106069" y="403332"/>
                    </a:lnTo>
                    <a:lnTo>
                      <a:pt x="108962" y="399238"/>
                    </a:lnTo>
                    <a:lnTo>
                      <a:pt x="234955" y="399238"/>
                    </a:lnTo>
                    <a:lnTo>
                      <a:pt x="234313" y="398214"/>
                    </a:lnTo>
                    <a:lnTo>
                      <a:pt x="241653" y="394647"/>
                    </a:lnTo>
                    <a:lnTo>
                      <a:pt x="247456" y="388873"/>
                    </a:lnTo>
                    <a:lnTo>
                      <a:pt x="251034" y="381835"/>
                    </a:lnTo>
                    <a:lnTo>
                      <a:pt x="93534" y="381835"/>
                    </a:lnTo>
                    <a:lnTo>
                      <a:pt x="89677" y="377741"/>
                    </a:lnTo>
                    <a:lnTo>
                      <a:pt x="89677" y="368527"/>
                    </a:lnTo>
                    <a:lnTo>
                      <a:pt x="93534" y="364431"/>
                    </a:lnTo>
                    <a:lnTo>
                      <a:pt x="251350" y="364431"/>
                    </a:lnTo>
                    <a:lnTo>
                      <a:pt x="248058" y="357649"/>
                    </a:lnTo>
                    <a:lnTo>
                      <a:pt x="242872" y="352034"/>
                    </a:lnTo>
                    <a:lnTo>
                      <a:pt x="236240" y="348049"/>
                    </a:lnTo>
                    <a:lnTo>
                      <a:pt x="236240" y="347027"/>
                    </a:lnTo>
                    <a:lnTo>
                      <a:pt x="106069" y="347027"/>
                    </a:lnTo>
                    <a:lnTo>
                      <a:pt x="106069" y="316312"/>
                    </a:lnTo>
                    <a:lnTo>
                      <a:pt x="67499" y="283565"/>
                    </a:lnTo>
                    <a:lnTo>
                      <a:pt x="30736" y="234039"/>
                    </a:lnTo>
                    <a:lnTo>
                      <a:pt x="16391" y="172995"/>
                    </a:lnTo>
                    <a:lnTo>
                      <a:pt x="80997" y="172995"/>
                    </a:lnTo>
                    <a:lnTo>
                      <a:pt x="80997" y="155591"/>
                    </a:lnTo>
                    <a:lnTo>
                      <a:pt x="16391" y="155591"/>
                    </a:lnTo>
                    <a:lnTo>
                      <a:pt x="26126" y="111739"/>
                    </a:lnTo>
                    <a:lnTo>
                      <a:pt x="47063" y="73783"/>
                    </a:lnTo>
                    <a:lnTo>
                      <a:pt x="77210" y="43934"/>
                    </a:lnTo>
                    <a:lnTo>
                      <a:pt x="114579" y="24404"/>
                    </a:lnTo>
                    <a:lnTo>
                      <a:pt x="157180" y="17402"/>
                    </a:lnTo>
                    <a:lnTo>
                      <a:pt x="179350" y="17402"/>
                    </a:lnTo>
                    <a:lnTo>
                      <a:pt x="179350" y="0"/>
                    </a:lnTo>
                    <a:close/>
                  </a:path>
                  <a:path w="327025" h="486410">
                    <a:moveTo>
                      <a:pt x="219233" y="434045"/>
                    </a:moveTo>
                    <a:lnTo>
                      <a:pt x="203460" y="434045"/>
                    </a:lnTo>
                    <a:lnTo>
                      <a:pt x="198217" y="447689"/>
                    </a:lnTo>
                    <a:lnTo>
                      <a:pt x="188995" y="458741"/>
                    </a:lnTo>
                    <a:lnTo>
                      <a:pt x="176881" y="466146"/>
                    </a:lnTo>
                    <a:lnTo>
                      <a:pt x="162961" y="468849"/>
                    </a:lnTo>
                    <a:lnTo>
                      <a:pt x="202119" y="468849"/>
                    </a:lnTo>
                    <a:lnTo>
                      <a:pt x="213402" y="453431"/>
                    </a:lnTo>
                    <a:lnTo>
                      <a:pt x="219233" y="434045"/>
                    </a:lnTo>
                    <a:close/>
                  </a:path>
                  <a:path w="327025" h="486410">
                    <a:moveTo>
                      <a:pt x="234955" y="399238"/>
                    </a:moveTo>
                    <a:lnTo>
                      <a:pt x="216960" y="399238"/>
                    </a:lnTo>
                    <a:lnTo>
                      <a:pt x="219849" y="403332"/>
                    </a:lnTo>
                    <a:lnTo>
                      <a:pt x="219849" y="412546"/>
                    </a:lnTo>
                    <a:lnTo>
                      <a:pt x="216960" y="416641"/>
                    </a:lnTo>
                    <a:lnTo>
                      <a:pt x="234541" y="416641"/>
                    </a:lnTo>
                    <a:lnTo>
                      <a:pt x="235035" y="415585"/>
                    </a:lnTo>
                    <a:lnTo>
                      <a:pt x="236240" y="407428"/>
                    </a:lnTo>
                    <a:lnTo>
                      <a:pt x="236240" y="401285"/>
                    </a:lnTo>
                    <a:lnTo>
                      <a:pt x="234955" y="399238"/>
                    </a:lnTo>
                    <a:close/>
                  </a:path>
                  <a:path w="327025" h="486410">
                    <a:moveTo>
                      <a:pt x="251350" y="364431"/>
                    </a:moveTo>
                    <a:lnTo>
                      <a:pt x="233349" y="364431"/>
                    </a:lnTo>
                    <a:lnTo>
                      <a:pt x="236240" y="368527"/>
                    </a:lnTo>
                    <a:lnTo>
                      <a:pt x="236240" y="377741"/>
                    </a:lnTo>
                    <a:lnTo>
                      <a:pt x="233349" y="381835"/>
                    </a:lnTo>
                    <a:lnTo>
                      <a:pt x="251034" y="381835"/>
                    </a:lnTo>
                    <a:lnTo>
                      <a:pt x="251270" y="381371"/>
                    </a:lnTo>
                    <a:lnTo>
                      <a:pt x="252642" y="372621"/>
                    </a:lnTo>
                    <a:lnTo>
                      <a:pt x="251435" y="364608"/>
                    </a:lnTo>
                    <a:lnTo>
                      <a:pt x="251350" y="364431"/>
                    </a:lnTo>
                    <a:close/>
                  </a:path>
                  <a:path w="327025" h="486410">
                    <a:moveTo>
                      <a:pt x="179350" y="172995"/>
                    </a:moveTo>
                    <a:lnTo>
                      <a:pt x="162959" y="172995"/>
                    </a:lnTo>
                    <a:lnTo>
                      <a:pt x="162961" y="207801"/>
                    </a:lnTo>
                    <a:lnTo>
                      <a:pt x="150111" y="210504"/>
                    </a:lnTo>
                    <a:lnTo>
                      <a:pt x="139702" y="217911"/>
                    </a:lnTo>
                    <a:lnTo>
                      <a:pt x="132727" y="228964"/>
                    </a:lnTo>
                    <a:lnTo>
                      <a:pt x="130181" y="242608"/>
                    </a:lnTo>
                    <a:lnTo>
                      <a:pt x="132727" y="256251"/>
                    </a:lnTo>
                    <a:lnTo>
                      <a:pt x="139702" y="267304"/>
                    </a:lnTo>
                    <a:lnTo>
                      <a:pt x="150111" y="274711"/>
                    </a:lnTo>
                    <a:lnTo>
                      <a:pt x="162961" y="277414"/>
                    </a:lnTo>
                    <a:lnTo>
                      <a:pt x="162961" y="347027"/>
                    </a:lnTo>
                    <a:lnTo>
                      <a:pt x="179350" y="347027"/>
                    </a:lnTo>
                    <a:lnTo>
                      <a:pt x="179350" y="260010"/>
                    </a:lnTo>
                    <a:lnTo>
                      <a:pt x="154278" y="260010"/>
                    </a:lnTo>
                    <a:lnTo>
                      <a:pt x="146570" y="252850"/>
                    </a:lnTo>
                    <a:lnTo>
                      <a:pt x="146570" y="233401"/>
                    </a:lnTo>
                    <a:lnTo>
                      <a:pt x="154278" y="225205"/>
                    </a:lnTo>
                    <a:lnTo>
                      <a:pt x="179350" y="225205"/>
                    </a:lnTo>
                    <a:lnTo>
                      <a:pt x="179350" y="172995"/>
                    </a:lnTo>
                    <a:close/>
                  </a:path>
                  <a:path w="327025" h="486410">
                    <a:moveTo>
                      <a:pt x="272522" y="138188"/>
                    </a:moveTo>
                    <a:lnTo>
                      <a:pt x="253606" y="138188"/>
                    </a:lnTo>
                    <a:lnTo>
                      <a:pt x="261312" y="146385"/>
                    </a:lnTo>
                    <a:lnTo>
                      <a:pt x="261312" y="172995"/>
                    </a:lnTo>
                    <a:lnTo>
                      <a:pt x="310494" y="172995"/>
                    </a:lnTo>
                    <a:lnTo>
                      <a:pt x="306019" y="204526"/>
                    </a:lnTo>
                    <a:lnTo>
                      <a:pt x="295667" y="234039"/>
                    </a:lnTo>
                    <a:lnTo>
                      <a:pt x="279710" y="260673"/>
                    </a:lnTo>
                    <a:lnTo>
                      <a:pt x="258423" y="283565"/>
                    </a:lnTo>
                    <a:lnTo>
                      <a:pt x="219849" y="316312"/>
                    </a:lnTo>
                    <a:lnTo>
                      <a:pt x="219849" y="347027"/>
                    </a:lnTo>
                    <a:lnTo>
                      <a:pt x="236240" y="347027"/>
                    </a:lnTo>
                    <a:lnTo>
                      <a:pt x="236240" y="324509"/>
                    </a:lnTo>
                    <a:lnTo>
                      <a:pt x="269032" y="296863"/>
                    </a:lnTo>
                    <a:lnTo>
                      <a:pt x="293532" y="270380"/>
                    </a:lnTo>
                    <a:lnTo>
                      <a:pt x="311701" y="239287"/>
                    </a:lnTo>
                    <a:lnTo>
                      <a:pt x="322999" y="204736"/>
                    </a:lnTo>
                    <a:lnTo>
                      <a:pt x="326885" y="167881"/>
                    </a:lnTo>
                    <a:lnTo>
                      <a:pt x="326885" y="155591"/>
                    </a:lnTo>
                    <a:lnTo>
                      <a:pt x="277701" y="155591"/>
                    </a:lnTo>
                    <a:lnTo>
                      <a:pt x="275155" y="142380"/>
                    </a:lnTo>
                    <a:lnTo>
                      <a:pt x="272522" y="138188"/>
                    </a:lnTo>
                    <a:close/>
                  </a:path>
                  <a:path w="327025" h="486410">
                    <a:moveTo>
                      <a:pt x="124999" y="138188"/>
                    </a:moveTo>
                    <a:lnTo>
                      <a:pt x="107032" y="138188"/>
                    </a:lnTo>
                    <a:lnTo>
                      <a:pt x="113782" y="146385"/>
                    </a:lnTo>
                    <a:lnTo>
                      <a:pt x="113782" y="172995"/>
                    </a:lnTo>
                    <a:lnTo>
                      <a:pt x="228532" y="172995"/>
                    </a:lnTo>
                    <a:lnTo>
                      <a:pt x="228532" y="155591"/>
                    </a:lnTo>
                    <a:lnTo>
                      <a:pt x="130181" y="155591"/>
                    </a:lnTo>
                    <a:lnTo>
                      <a:pt x="127633" y="142380"/>
                    </a:lnTo>
                    <a:lnTo>
                      <a:pt x="124999" y="138188"/>
                    </a:lnTo>
                    <a:close/>
                  </a:path>
                  <a:path w="327025" h="486410">
                    <a:moveTo>
                      <a:pt x="97391" y="120785"/>
                    </a:moveTo>
                    <a:lnTo>
                      <a:pt x="84945" y="123633"/>
                    </a:lnTo>
                    <a:lnTo>
                      <a:pt x="74489" y="131279"/>
                    </a:lnTo>
                    <a:lnTo>
                      <a:pt x="67287" y="142380"/>
                    </a:lnTo>
                    <a:lnTo>
                      <a:pt x="64606" y="155591"/>
                    </a:lnTo>
                    <a:lnTo>
                      <a:pt x="80997" y="155591"/>
                    </a:lnTo>
                    <a:lnTo>
                      <a:pt x="80997" y="146385"/>
                    </a:lnTo>
                    <a:lnTo>
                      <a:pt x="88711" y="138188"/>
                    </a:lnTo>
                    <a:lnTo>
                      <a:pt x="124999" y="138188"/>
                    </a:lnTo>
                    <a:lnTo>
                      <a:pt x="120656" y="131279"/>
                    </a:lnTo>
                    <a:lnTo>
                      <a:pt x="110243" y="123633"/>
                    </a:lnTo>
                    <a:lnTo>
                      <a:pt x="97391" y="120785"/>
                    </a:lnTo>
                    <a:close/>
                  </a:path>
                  <a:path w="327025" h="486410">
                    <a:moveTo>
                      <a:pt x="179350" y="17402"/>
                    </a:moveTo>
                    <a:lnTo>
                      <a:pt x="162959" y="17402"/>
                    </a:lnTo>
                    <a:lnTo>
                      <a:pt x="162959" y="60392"/>
                    </a:lnTo>
                    <a:lnTo>
                      <a:pt x="150111" y="63095"/>
                    </a:lnTo>
                    <a:lnTo>
                      <a:pt x="139702" y="70502"/>
                    </a:lnTo>
                    <a:lnTo>
                      <a:pt x="132727" y="81555"/>
                    </a:lnTo>
                    <a:lnTo>
                      <a:pt x="130181" y="95199"/>
                    </a:lnTo>
                    <a:lnTo>
                      <a:pt x="132727" y="108842"/>
                    </a:lnTo>
                    <a:lnTo>
                      <a:pt x="139702" y="119895"/>
                    </a:lnTo>
                    <a:lnTo>
                      <a:pt x="150111" y="127301"/>
                    </a:lnTo>
                    <a:lnTo>
                      <a:pt x="162959" y="130004"/>
                    </a:lnTo>
                    <a:lnTo>
                      <a:pt x="162959" y="155591"/>
                    </a:lnTo>
                    <a:lnTo>
                      <a:pt x="179350" y="155591"/>
                    </a:lnTo>
                    <a:lnTo>
                      <a:pt x="179350" y="112602"/>
                    </a:lnTo>
                    <a:lnTo>
                      <a:pt x="154276" y="112602"/>
                    </a:lnTo>
                    <a:lnTo>
                      <a:pt x="146570" y="104405"/>
                    </a:lnTo>
                    <a:lnTo>
                      <a:pt x="146570" y="85978"/>
                    </a:lnTo>
                    <a:lnTo>
                      <a:pt x="154276" y="77795"/>
                    </a:lnTo>
                    <a:lnTo>
                      <a:pt x="179350" y="77795"/>
                    </a:lnTo>
                    <a:lnTo>
                      <a:pt x="179350" y="17402"/>
                    </a:lnTo>
                    <a:close/>
                  </a:path>
                  <a:path w="327025" h="486410">
                    <a:moveTo>
                      <a:pt x="244923" y="120785"/>
                    </a:moveTo>
                    <a:lnTo>
                      <a:pt x="232073" y="123633"/>
                    </a:lnTo>
                    <a:lnTo>
                      <a:pt x="221664" y="131279"/>
                    </a:lnTo>
                    <a:lnTo>
                      <a:pt x="214689" y="142380"/>
                    </a:lnTo>
                    <a:lnTo>
                      <a:pt x="212143" y="155591"/>
                    </a:lnTo>
                    <a:lnTo>
                      <a:pt x="228532" y="155591"/>
                    </a:lnTo>
                    <a:lnTo>
                      <a:pt x="228532" y="146385"/>
                    </a:lnTo>
                    <a:lnTo>
                      <a:pt x="235276" y="138188"/>
                    </a:lnTo>
                    <a:lnTo>
                      <a:pt x="272522" y="138188"/>
                    </a:lnTo>
                    <a:lnTo>
                      <a:pt x="268181" y="131279"/>
                    </a:lnTo>
                    <a:lnTo>
                      <a:pt x="257771" y="123633"/>
                    </a:lnTo>
                    <a:lnTo>
                      <a:pt x="244923" y="120785"/>
                    </a:lnTo>
                    <a:close/>
                  </a:path>
                </a:pathLst>
              </a:custGeom>
              <a:solidFill>
                <a:srgbClr val="FFFFFF"/>
              </a:solidFill>
            </p:spPr>
            <p:txBody>
              <a:bodyPr wrap="square" lIns="0" tIns="0" rIns="0" bIns="0" rtlCol="0"/>
              <a:lstStyle/>
              <a:p>
                <a:endParaRPr/>
              </a:p>
            </p:txBody>
          </p:sp>
        </p:grpSp>
        <p:grpSp>
          <p:nvGrpSpPr>
            <p:cNvPr id="57" name="object 28">
              <a:extLst>
                <a:ext uri="{FF2B5EF4-FFF2-40B4-BE49-F238E27FC236}">
                  <a16:creationId xmlns:a16="http://schemas.microsoft.com/office/drawing/2014/main" id="{AA9D09AC-6861-645A-4174-640C8E4E94D8}"/>
                </a:ext>
              </a:extLst>
            </p:cNvPr>
            <p:cNvGrpSpPr/>
            <p:nvPr/>
          </p:nvGrpSpPr>
          <p:grpSpPr>
            <a:xfrm>
              <a:off x="720851" y="1623060"/>
              <a:ext cx="2649855" cy="4912995"/>
              <a:chOff x="720851" y="1623060"/>
              <a:chExt cx="2649855" cy="4912995"/>
            </a:xfrm>
          </p:grpSpPr>
          <p:pic>
            <p:nvPicPr>
              <p:cNvPr id="2050" name="object 29">
                <a:extLst>
                  <a:ext uri="{FF2B5EF4-FFF2-40B4-BE49-F238E27FC236}">
                    <a16:creationId xmlns:a16="http://schemas.microsoft.com/office/drawing/2014/main" id="{0208EA21-1625-5F41-69C1-3C9D73B62560}"/>
                  </a:ext>
                </a:extLst>
              </p:cNvPr>
              <p:cNvPicPr/>
              <p:nvPr/>
            </p:nvPicPr>
            <p:blipFill>
              <a:blip r:embed="rId16" cstate="print"/>
              <a:stretch>
                <a:fillRect/>
              </a:stretch>
            </p:blipFill>
            <p:spPr>
              <a:xfrm>
                <a:off x="720851" y="1623060"/>
                <a:ext cx="2649474" cy="4912614"/>
              </a:xfrm>
              <a:prstGeom prst="rect">
                <a:avLst/>
              </a:prstGeom>
            </p:spPr>
          </p:pic>
          <p:sp>
            <p:nvSpPr>
              <p:cNvPr id="2051" name="object 30">
                <a:extLst>
                  <a:ext uri="{FF2B5EF4-FFF2-40B4-BE49-F238E27FC236}">
                    <a16:creationId xmlns:a16="http://schemas.microsoft.com/office/drawing/2014/main" id="{42B3460A-C740-4AFD-8F36-185C24D4FECB}"/>
                  </a:ext>
                </a:extLst>
              </p:cNvPr>
              <p:cNvSpPr/>
              <p:nvPr/>
            </p:nvSpPr>
            <p:spPr>
              <a:xfrm>
                <a:off x="850391" y="1773936"/>
                <a:ext cx="2397760" cy="4617720"/>
              </a:xfrm>
              <a:custGeom>
                <a:avLst/>
                <a:gdLst/>
                <a:ahLst/>
                <a:cxnLst/>
                <a:rect l="l" t="t" r="r" b="b"/>
                <a:pathLst>
                  <a:path w="2397760" h="4617720">
                    <a:moveTo>
                      <a:pt x="2340229" y="0"/>
                    </a:moveTo>
                    <a:lnTo>
                      <a:pt x="57086" y="0"/>
                    </a:lnTo>
                    <a:lnTo>
                      <a:pt x="34863" y="4480"/>
                    </a:lnTo>
                    <a:lnTo>
                      <a:pt x="16717" y="16700"/>
                    </a:lnTo>
                    <a:lnTo>
                      <a:pt x="4485" y="34825"/>
                    </a:lnTo>
                    <a:lnTo>
                      <a:pt x="0" y="57023"/>
                    </a:lnTo>
                    <a:lnTo>
                      <a:pt x="0" y="4560633"/>
                    </a:lnTo>
                    <a:lnTo>
                      <a:pt x="4485" y="4582856"/>
                    </a:lnTo>
                    <a:lnTo>
                      <a:pt x="16717" y="4601002"/>
                    </a:lnTo>
                    <a:lnTo>
                      <a:pt x="34863" y="4613234"/>
                    </a:lnTo>
                    <a:lnTo>
                      <a:pt x="57086" y="4617720"/>
                    </a:lnTo>
                    <a:lnTo>
                      <a:pt x="2340229" y="4617720"/>
                    </a:lnTo>
                    <a:lnTo>
                      <a:pt x="2362426" y="4613234"/>
                    </a:lnTo>
                    <a:lnTo>
                      <a:pt x="2380551" y="4601002"/>
                    </a:lnTo>
                    <a:lnTo>
                      <a:pt x="2392771" y="4582856"/>
                    </a:lnTo>
                    <a:lnTo>
                      <a:pt x="2397252" y="4560633"/>
                    </a:lnTo>
                    <a:lnTo>
                      <a:pt x="2397252" y="57023"/>
                    </a:lnTo>
                    <a:lnTo>
                      <a:pt x="2392771" y="34825"/>
                    </a:lnTo>
                    <a:lnTo>
                      <a:pt x="2380551" y="16700"/>
                    </a:lnTo>
                    <a:lnTo>
                      <a:pt x="2362426" y="4480"/>
                    </a:lnTo>
                    <a:lnTo>
                      <a:pt x="2340229" y="0"/>
                    </a:lnTo>
                    <a:close/>
                  </a:path>
                </a:pathLst>
              </a:custGeom>
              <a:solidFill>
                <a:srgbClr val="FFFFFF"/>
              </a:solidFill>
            </p:spPr>
            <p:txBody>
              <a:bodyPr wrap="square" lIns="0" tIns="0" rIns="0" bIns="0" rtlCol="0"/>
              <a:lstStyle/>
              <a:p>
                <a:endParaRPr/>
              </a:p>
            </p:txBody>
          </p:sp>
          <p:sp>
            <p:nvSpPr>
              <p:cNvPr id="2052" name="object 31">
                <a:extLst>
                  <a:ext uri="{FF2B5EF4-FFF2-40B4-BE49-F238E27FC236}">
                    <a16:creationId xmlns:a16="http://schemas.microsoft.com/office/drawing/2014/main" id="{63ACE05C-CF9A-A06A-068B-4CF6A099AEAE}"/>
                  </a:ext>
                </a:extLst>
              </p:cNvPr>
              <p:cNvSpPr/>
              <p:nvPr/>
            </p:nvSpPr>
            <p:spPr>
              <a:xfrm>
                <a:off x="1255776" y="1655063"/>
                <a:ext cx="1586865" cy="120650"/>
              </a:xfrm>
              <a:custGeom>
                <a:avLst/>
                <a:gdLst/>
                <a:ahLst/>
                <a:cxnLst/>
                <a:rect l="l" t="t" r="r" b="b"/>
                <a:pathLst>
                  <a:path w="1586864" h="120650">
                    <a:moveTo>
                      <a:pt x="161544" y="120396"/>
                    </a:moveTo>
                    <a:lnTo>
                      <a:pt x="80772" y="0"/>
                    </a:lnTo>
                    <a:lnTo>
                      <a:pt x="0" y="120396"/>
                    </a:lnTo>
                    <a:lnTo>
                      <a:pt x="161544" y="120396"/>
                    </a:lnTo>
                    <a:close/>
                  </a:path>
                  <a:path w="1586864" h="120650">
                    <a:moveTo>
                      <a:pt x="1586484" y="120396"/>
                    </a:moveTo>
                    <a:lnTo>
                      <a:pt x="1506474" y="0"/>
                    </a:lnTo>
                    <a:lnTo>
                      <a:pt x="1426464" y="120396"/>
                    </a:lnTo>
                    <a:lnTo>
                      <a:pt x="1586484" y="120396"/>
                    </a:lnTo>
                    <a:close/>
                  </a:path>
                </a:pathLst>
              </a:custGeom>
              <a:solidFill>
                <a:srgbClr val="50164A"/>
              </a:solidFill>
            </p:spPr>
            <p:txBody>
              <a:bodyPr wrap="square" lIns="0" tIns="0" rIns="0" bIns="0" rtlCol="0"/>
              <a:lstStyle/>
              <a:p>
                <a:endParaRPr/>
              </a:p>
            </p:txBody>
          </p:sp>
          <p:sp>
            <p:nvSpPr>
              <p:cNvPr id="2053" name="object 32">
                <a:extLst>
                  <a:ext uri="{FF2B5EF4-FFF2-40B4-BE49-F238E27FC236}">
                    <a16:creationId xmlns:a16="http://schemas.microsoft.com/office/drawing/2014/main" id="{B0043FBE-9DDC-DD28-02D6-C399EDE96A68}"/>
                  </a:ext>
                </a:extLst>
              </p:cNvPr>
              <p:cNvSpPr/>
              <p:nvPr/>
            </p:nvSpPr>
            <p:spPr>
              <a:xfrm>
                <a:off x="1339511" y="1655063"/>
                <a:ext cx="1423670" cy="669290"/>
              </a:xfrm>
              <a:custGeom>
                <a:avLst/>
                <a:gdLst/>
                <a:ahLst/>
                <a:cxnLst/>
                <a:rect l="l" t="t" r="r" b="b"/>
                <a:pathLst>
                  <a:path w="1423670" h="669289">
                    <a:moveTo>
                      <a:pt x="1423500" y="0"/>
                    </a:moveTo>
                    <a:lnTo>
                      <a:pt x="0" y="0"/>
                    </a:lnTo>
                    <a:lnTo>
                      <a:pt x="377124" y="668703"/>
                    </a:lnTo>
                    <a:lnTo>
                      <a:pt x="1043447" y="668703"/>
                    </a:lnTo>
                    <a:lnTo>
                      <a:pt x="1423500" y="5338"/>
                    </a:lnTo>
                    <a:lnTo>
                      <a:pt x="1423500" y="0"/>
                    </a:lnTo>
                    <a:close/>
                  </a:path>
                </a:pathLst>
              </a:custGeom>
              <a:solidFill>
                <a:srgbClr val="006CA5"/>
              </a:solidFill>
            </p:spPr>
            <p:txBody>
              <a:bodyPr wrap="square" lIns="0" tIns="0" rIns="0" bIns="0" rtlCol="0"/>
              <a:lstStyle/>
              <a:p>
                <a:endParaRPr/>
              </a:p>
            </p:txBody>
          </p:sp>
          <p:sp>
            <p:nvSpPr>
              <p:cNvPr id="2054" name="object 33">
                <a:extLst>
                  <a:ext uri="{FF2B5EF4-FFF2-40B4-BE49-F238E27FC236}">
                    <a16:creationId xmlns:a16="http://schemas.microsoft.com/office/drawing/2014/main" id="{4284DF42-BF1D-B8A2-15AA-B9F1699A7695}"/>
                  </a:ext>
                </a:extLst>
              </p:cNvPr>
              <p:cNvSpPr/>
              <p:nvPr/>
            </p:nvSpPr>
            <p:spPr>
              <a:xfrm>
                <a:off x="1853184" y="1792230"/>
                <a:ext cx="393700" cy="421005"/>
              </a:xfrm>
              <a:custGeom>
                <a:avLst/>
                <a:gdLst/>
                <a:ahLst/>
                <a:cxnLst/>
                <a:rect l="l" t="t" r="r" b="b"/>
                <a:pathLst>
                  <a:path w="393700" h="421005">
                    <a:moveTo>
                      <a:pt x="232395" y="0"/>
                    </a:moveTo>
                    <a:lnTo>
                      <a:pt x="166503" y="0"/>
                    </a:lnTo>
                    <a:lnTo>
                      <a:pt x="158840" y="758"/>
                    </a:lnTo>
                    <a:lnTo>
                      <a:pt x="122026" y="12256"/>
                    </a:lnTo>
                    <a:lnTo>
                      <a:pt x="87897" y="31418"/>
                    </a:lnTo>
                    <a:lnTo>
                      <a:pt x="57255" y="58244"/>
                    </a:lnTo>
                    <a:lnTo>
                      <a:pt x="32609" y="90484"/>
                    </a:lnTo>
                    <a:lnTo>
                      <a:pt x="14672" y="126841"/>
                    </a:lnTo>
                    <a:lnTo>
                      <a:pt x="3712" y="166457"/>
                    </a:lnTo>
                    <a:lnTo>
                      <a:pt x="0" y="208473"/>
                    </a:lnTo>
                    <a:lnTo>
                      <a:pt x="3712" y="249907"/>
                    </a:lnTo>
                    <a:lnTo>
                      <a:pt x="14672" y="289327"/>
                    </a:lnTo>
                    <a:lnTo>
                      <a:pt x="32609" y="325874"/>
                    </a:lnTo>
                    <a:lnTo>
                      <a:pt x="57255" y="358686"/>
                    </a:lnTo>
                    <a:lnTo>
                      <a:pt x="87897" y="385240"/>
                    </a:lnTo>
                    <a:lnTo>
                      <a:pt x="122026" y="404800"/>
                    </a:lnTo>
                    <a:lnTo>
                      <a:pt x="158840" y="416887"/>
                    </a:lnTo>
                    <a:lnTo>
                      <a:pt x="193742" y="420617"/>
                    </a:lnTo>
                    <a:lnTo>
                      <a:pt x="201376" y="420617"/>
                    </a:lnTo>
                    <a:lnTo>
                      <a:pt x="236762" y="416887"/>
                    </a:lnTo>
                    <a:lnTo>
                      <a:pt x="273757" y="404800"/>
                    </a:lnTo>
                    <a:lnTo>
                      <a:pt x="291718" y="394453"/>
                    </a:lnTo>
                    <a:lnTo>
                      <a:pt x="197533" y="394453"/>
                    </a:lnTo>
                    <a:lnTo>
                      <a:pt x="151534" y="387772"/>
                    </a:lnTo>
                    <a:lnTo>
                      <a:pt x="110094" y="368943"/>
                    </a:lnTo>
                    <a:lnTo>
                      <a:pt x="74909" y="339782"/>
                    </a:lnTo>
                    <a:lnTo>
                      <a:pt x="47677" y="302105"/>
                    </a:lnTo>
                    <a:lnTo>
                      <a:pt x="30093" y="257729"/>
                    </a:lnTo>
                    <a:lnTo>
                      <a:pt x="23855" y="208473"/>
                    </a:lnTo>
                    <a:lnTo>
                      <a:pt x="29894" y="160441"/>
                    </a:lnTo>
                    <a:lnTo>
                      <a:pt x="30017" y="159463"/>
                    </a:lnTo>
                    <a:lnTo>
                      <a:pt x="47677" y="114378"/>
                    </a:lnTo>
                    <a:lnTo>
                      <a:pt x="74909" y="76769"/>
                    </a:lnTo>
                    <a:lnTo>
                      <a:pt x="110094" y="47762"/>
                    </a:lnTo>
                    <a:lnTo>
                      <a:pt x="151534" y="29088"/>
                    </a:lnTo>
                    <a:lnTo>
                      <a:pt x="197533" y="22478"/>
                    </a:lnTo>
                    <a:lnTo>
                      <a:pt x="261882" y="22478"/>
                    </a:lnTo>
                    <a:lnTo>
                      <a:pt x="262425" y="20439"/>
                    </a:lnTo>
                    <a:lnTo>
                      <a:pt x="263377" y="19419"/>
                    </a:lnTo>
                    <a:lnTo>
                      <a:pt x="263377" y="11233"/>
                    </a:lnTo>
                    <a:lnTo>
                      <a:pt x="259567" y="6134"/>
                    </a:lnTo>
                    <a:lnTo>
                      <a:pt x="253839" y="4080"/>
                    </a:lnTo>
                    <a:lnTo>
                      <a:pt x="240075" y="1241"/>
                    </a:lnTo>
                    <a:lnTo>
                      <a:pt x="232395" y="0"/>
                    </a:lnTo>
                    <a:close/>
                  </a:path>
                  <a:path w="393700" h="421005">
                    <a:moveTo>
                      <a:pt x="378849" y="136928"/>
                    </a:moveTo>
                    <a:lnTo>
                      <a:pt x="373122" y="138982"/>
                    </a:lnTo>
                    <a:lnTo>
                      <a:pt x="366441" y="141022"/>
                    </a:lnTo>
                    <a:lnTo>
                      <a:pt x="362620" y="148174"/>
                    </a:lnTo>
                    <a:lnTo>
                      <a:pt x="370843" y="194848"/>
                    </a:lnTo>
                    <a:lnTo>
                      <a:pt x="370936" y="198247"/>
                    </a:lnTo>
                    <a:lnTo>
                      <a:pt x="370992" y="200286"/>
                    </a:lnTo>
                    <a:lnTo>
                      <a:pt x="371104" y="204379"/>
                    </a:lnTo>
                    <a:lnTo>
                      <a:pt x="371217" y="208473"/>
                    </a:lnTo>
                    <a:lnTo>
                      <a:pt x="365095" y="257326"/>
                    </a:lnTo>
                    <a:lnTo>
                      <a:pt x="347606" y="302105"/>
                    </a:lnTo>
                    <a:lnTo>
                      <a:pt x="320519" y="339782"/>
                    </a:lnTo>
                    <a:lnTo>
                      <a:pt x="285400" y="368943"/>
                    </a:lnTo>
                    <a:lnTo>
                      <a:pt x="243865" y="387772"/>
                    </a:lnTo>
                    <a:lnTo>
                      <a:pt x="197533" y="394453"/>
                    </a:lnTo>
                    <a:lnTo>
                      <a:pt x="291718" y="394453"/>
                    </a:lnTo>
                    <a:lnTo>
                      <a:pt x="337818" y="358686"/>
                    </a:lnTo>
                    <a:lnTo>
                      <a:pt x="363011" y="325874"/>
                    </a:lnTo>
                    <a:lnTo>
                      <a:pt x="381229" y="289327"/>
                    </a:lnTo>
                    <a:lnTo>
                      <a:pt x="392291" y="249907"/>
                    </a:lnTo>
                    <a:lnTo>
                      <a:pt x="393199" y="239813"/>
                    </a:lnTo>
                    <a:lnTo>
                      <a:pt x="393199" y="172971"/>
                    </a:lnTo>
                    <a:lnTo>
                      <a:pt x="391593" y="162914"/>
                    </a:lnTo>
                    <a:lnTo>
                      <a:pt x="388386" y="148174"/>
                    </a:lnTo>
                    <a:lnTo>
                      <a:pt x="386481" y="141022"/>
                    </a:lnTo>
                    <a:lnTo>
                      <a:pt x="378849" y="136928"/>
                    </a:lnTo>
                    <a:close/>
                  </a:path>
                  <a:path w="393700" h="421005">
                    <a:moveTo>
                      <a:pt x="197533" y="61318"/>
                    </a:moveTo>
                    <a:lnTo>
                      <a:pt x="154392" y="68871"/>
                    </a:lnTo>
                    <a:lnTo>
                      <a:pt x="118190" y="89158"/>
                    </a:lnTo>
                    <a:lnTo>
                      <a:pt x="87395" y="121795"/>
                    </a:lnTo>
                    <a:lnTo>
                      <a:pt x="68027" y="162165"/>
                    </a:lnTo>
                    <a:lnTo>
                      <a:pt x="61073" y="208473"/>
                    </a:lnTo>
                    <a:lnTo>
                      <a:pt x="67310" y="249907"/>
                    </a:lnTo>
                    <a:lnTo>
                      <a:pt x="87395" y="294781"/>
                    </a:lnTo>
                    <a:lnTo>
                      <a:pt x="116931" y="326410"/>
                    </a:lnTo>
                    <a:lnTo>
                      <a:pt x="154392" y="347150"/>
                    </a:lnTo>
                    <a:lnTo>
                      <a:pt x="197533" y="354597"/>
                    </a:lnTo>
                    <a:lnTo>
                      <a:pt x="240775" y="347150"/>
                    </a:lnTo>
                    <a:lnTo>
                      <a:pt x="275532" y="328028"/>
                    </a:lnTo>
                    <a:lnTo>
                      <a:pt x="197533" y="328028"/>
                    </a:lnTo>
                    <a:lnTo>
                      <a:pt x="154324" y="318544"/>
                    </a:lnTo>
                    <a:lnTo>
                      <a:pt x="118808" y="292774"/>
                    </a:lnTo>
                    <a:lnTo>
                      <a:pt x="94742" y="254743"/>
                    </a:lnTo>
                    <a:lnTo>
                      <a:pt x="85885" y="208473"/>
                    </a:lnTo>
                    <a:lnTo>
                      <a:pt x="94494" y="162914"/>
                    </a:lnTo>
                    <a:lnTo>
                      <a:pt x="94576" y="162481"/>
                    </a:lnTo>
                    <a:lnTo>
                      <a:pt x="118808" y="123263"/>
                    </a:lnTo>
                    <a:lnTo>
                      <a:pt x="154324" y="97378"/>
                    </a:lnTo>
                    <a:lnTo>
                      <a:pt x="197533" y="87877"/>
                    </a:lnTo>
                    <a:lnTo>
                      <a:pt x="241706" y="87877"/>
                    </a:lnTo>
                    <a:lnTo>
                      <a:pt x="242385" y="82777"/>
                    </a:lnTo>
                    <a:lnTo>
                      <a:pt x="243338" y="81743"/>
                    </a:lnTo>
                    <a:lnTo>
                      <a:pt x="243338" y="73571"/>
                    </a:lnTo>
                    <a:lnTo>
                      <a:pt x="239528" y="68470"/>
                    </a:lnTo>
                    <a:lnTo>
                      <a:pt x="233801" y="66418"/>
                    </a:lnTo>
                    <a:lnTo>
                      <a:pt x="225046" y="64330"/>
                    </a:lnTo>
                    <a:lnTo>
                      <a:pt x="216297" y="62769"/>
                    </a:lnTo>
                    <a:lnTo>
                      <a:pt x="216456" y="62769"/>
                    </a:lnTo>
                    <a:lnTo>
                      <a:pt x="206823" y="61684"/>
                    </a:lnTo>
                    <a:lnTo>
                      <a:pt x="197533" y="61318"/>
                    </a:lnTo>
                    <a:close/>
                  </a:path>
                  <a:path w="393700" h="421005">
                    <a:moveTo>
                      <a:pt x="321589" y="158388"/>
                    </a:moveTo>
                    <a:lnTo>
                      <a:pt x="314910" y="160441"/>
                    </a:lnTo>
                    <a:lnTo>
                      <a:pt x="308230" y="161461"/>
                    </a:lnTo>
                    <a:lnTo>
                      <a:pt x="304407" y="169633"/>
                    </a:lnTo>
                    <a:lnTo>
                      <a:pt x="310135" y="208473"/>
                    </a:lnTo>
                    <a:lnTo>
                      <a:pt x="301264" y="254743"/>
                    </a:lnTo>
                    <a:lnTo>
                      <a:pt x="277097" y="292774"/>
                    </a:lnTo>
                    <a:lnTo>
                      <a:pt x="241298" y="318544"/>
                    </a:lnTo>
                    <a:lnTo>
                      <a:pt x="197533" y="328028"/>
                    </a:lnTo>
                    <a:lnTo>
                      <a:pt x="275532" y="328028"/>
                    </a:lnTo>
                    <a:lnTo>
                      <a:pt x="308291" y="294781"/>
                    </a:lnTo>
                    <a:lnTo>
                      <a:pt x="327858" y="254743"/>
                    </a:lnTo>
                    <a:lnTo>
                      <a:pt x="334948" y="208473"/>
                    </a:lnTo>
                    <a:lnTo>
                      <a:pt x="334666" y="200286"/>
                    </a:lnTo>
                    <a:lnTo>
                      <a:pt x="328269" y="162481"/>
                    </a:lnTo>
                    <a:lnTo>
                      <a:pt x="321589" y="158388"/>
                    </a:lnTo>
                    <a:close/>
                  </a:path>
                  <a:path w="393700" h="421005">
                    <a:moveTo>
                      <a:pt x="206117" y="128755"/>
                    </a:moveTo>
                    <a:lnTo>
                      <a:pt x="197533" y="128755"/>
                    </a:lnTo>
                    <a:lnTo>
                      <a:pt x="168593" y="135030"/>
                    </a:lnTo>
                    <a:lnTo>
                      <a:pt x="144930" y="152132"/>
                    </a:lnTo>
                    <a:lnTo>
                      <a:pt x="128961" y="177474"/>
                    </a:lnTo>
                    <a:lnTo>
                      <a:pt x="123101" y="208473"/>
                    </a:lnTo>
                    <a:lnTo>
                      <a:pt x="128961" y="239463"/>
                    </a:lnTo>
                    <a:lnTo>
                      <a:pt x="144930" y="264801"/>
                    </a:lnTo>
                    <a:lnTo>
                      <a:pt x="168593" y="281900"/>
                    </a:lnTo>
                    <a:lnTo>
                      <a:pt x="197533" y="288175"/>
                    </a:lnTo>
                    <a:lnTo>
                      <a:pt x="226472" y="281900"/>
                    </a:lnTo>
                    <a:lnTo>
                      <a:pt x="250133" y="264801"/>
                    </a:lnTo>
                    <a:lnTo>
                      <a:pt x="252148" y="261604"/>
                    </a:lnTo>
                    <a:lnTo>
                      <a:pt x="197533" y="261604"/>
                    </a:lnTo>
                    <a:lnTo>
                      <a:pt x="178508" y="257326"/>
                    </a:lnTo>
                    <a:lnTo>
                      <a:pt x="162705" y="245768"/>
                    </a:lnTo>
                    <a:lnTo>
                      <a:pt x="151913" y="228845"/>
                    </a:lnTo>
                    <a:lnTo>
                      <a:pt x="147918" y="208473"/>
                    </a:lnTo>
                    <a:lnTo>
                      <a:pt x="151913" y="187662"/>
                    </a:lnTo>
                    <a:lnTo>
                      <a:pt x="162705" y="170783"/>
                    </a:lnTo>
                    <a:lnTo>
                      <a:pt x="178508" y="159463"/>
                    </a:lnTo>
                    <a:lnTo>
                      <a:pt x="197533" y="155328"/>
                    </a:lnTo>
                    <a:lnTo>
                      <a:pt x="211272" y="155328"/>
                    </a:lnTo>
                    <a:lnTo>
                      <a:pt x="216620" y="151235"/>
                    </a:lnTo>
                    <a:lnTo>
                      <a:pt x="216620" y="143061"/>
                    </a:lnTo>
                    <a:lnTo>
                      <a:pt x="217572" y="135909"/>
                    </a:lnTo>
                    <a:lnTo>
                      <a:pt x="212797" y="129776"/>
                    </a:lnTo>
                    <a:lnTo>
                      <a:pt x="206117" y="128755"/>
                    </a:lnTo>
                    <a:close/>
                  </a:path>
                  <a:path w="393700" h="421005">
                    <a:moveTo>
                      <a:pt x="267200" y="195186"/>
                    </a:moveTo>
                    <a:lnTo>
                      <a:pt x="252887" y="195186"/>
                    </a:lnTo>
                    <a:lnTo>
                      <a:pt x="247161" y="200286"/>
                    </a:lnTo>
                    <a:lnTo>
                      <a:pt x="247161" y="208473"/>
                    </a:lnTo>
                    <a:lnTo>
                      <a:pt x="243297" y="228845"/>
                    </a:lnTo>
                    <a:lnTo>
                      <a:pt x="232723" y="245768"/>
                    </a:lnTo>
                    <a:lnTo>
                      <a:pt x="216961" y="257326"/>
                    </a:lnTo>
                    <a:lnTo>
                      <a:pt x="197533" y="261604"/>
                    </a:lnTo>
                    <a:lnTo>
                      <a:pt x="252148" y="261604"/>
                    </a:lnTo>
                    <a:lnTo>
                      <a:pt x="266102" y="239463"/>
                    </a:lnTo>
                    <a:lnTo>
                      <a:pt x="271961" y="208473"/>
                    </a:lnTo>
                    <a:lnTo>
                      <a:pt x="271961" y="200286"/>
                    </a:lnTo>
                    <a:lnTo>
                      <a:pt x="267200" y="195186"/>
                    </a:lnTo>
                    <a:close/>
                  </a:path>
                  <a:path w="393700" h="421005">
                    <a:moveTo>
                      <a:pt x="333757" y="0"/>
                    </a:moveTo>
                    <a:lnTo>
                      <a:pt x="314910" y="0"/>
                    </a:lnTo>
                    <a:lnTo>
                      <a:pt x="269104" y="49052"/>
                    </a:lnTo>
                    <a:lnTo>
                      <a:pt x="267199" y="52111"/>
                    </a:lnTo>
                    <a:lnTo>
                      <a:pt x="267111" y="56205"/>
                    </a:lnTo>
                    <a:lnTo>
                      <a:pt x="261472" y="121602"/>
                    </a:lnTo>
                    <a:lnTo>
                      <a:pt x="188948" y="198247"/>
                    </a:lnTo>
                    <a:lnTo>
                      <a:pt x="184174" y="204379"/>
                    </a:lnTo>
                    <a:lnTo>
                      <a:pt x="184174" y="212552"/>
                    </a:lnTo>
                    <a:lnTo>
                      <a:pt x="188948" y="217666"/>
                    </a:lnTo>
                    <a:lnTo>
                      <a:pt x="194675" y="221745"/>
                    </a:lnTo>
                    <a:lnTo>
                      <a:pt x="201355" y="221745"/>
                    </a:lnTo>
                    <a:lnTo>
                      <a:pt x="207082" y="217666"/>
                    </a:lnTo>
                    <a:lnTo>
                      <a:pt x="278654" y="140002"/>
                    </a:lnTo>
                    <a:lnTo>
                      <a:pt x="340676" y="133869"/>
                    </a:lnTo>
                    <a:lnTo>
                      <a:pt x="343533" y="133869"/>
                    </a:lnTo>
                    <a:lnTo>
                      <a:pt x="346403" y="131828"/>
                    </a:lnTo>
                    <a:lnTo>
                      <a:pt x="364535" y="112410"/>
                    </a:lnTo>
                    <a:lnTo>
                      <a:pt x="287238" y="112410"/>
                    </a:lnTo>
                    <a:lnTo>
                      <a:pt x="291972" y="62769"/>
                    </a:lnTo>
                    <a:lnTo>
                      <a:pt x="292013" y="62337"/>
                    </a:lnTo>
                    <a:lnTo>
                      <a:pt x="313957" y="38825"/>
                    </a:lnTo>
                    <a:lnTo>
                      <a:pt x="338685" y="38825"/>
                    </a:lnTo>
                    <a:lnTo>
                      <a:pt x="336853" y="8173"/>
                    </a:lnTo>
                    <a:lnTo>
                      <a:pt x="335901" y="3060"/>
                    </a:lnTo>
                    <a:lnTo>
                      <a:pt x="333757" y="0"/>
                    </a:lnTo>
                    <a:close/>
                  </a:path>
                  <a:path w="393700" h="421005">
                    <a:moveTo>
                      <a:pt x="211272" y="155328"/>
                    </a:moveTo>
                    <a:lnTo>
                      <a:pt x="203259" y="155328"/>
                    </a:lnTo>
                    <a:lnTo>
                      <a:pt x="209939" y="156348"/>
                    </a:lnTo>
                    <a:lnTo>
                      <a:pt x="211272" y="155328"/>
                    </a:lnTo>
                    <a:close/>
                  </a:path>
                  <a:path w="393700" h="421005">
                    <a:moveTo>
                      <a:pt x="338685" y="38825"/>
                    </a:moveTo>
                    <a:lnTo>
                      <a:pt x="313957" y="38825"/>
                    </a:lnTo>
                    <a:lnTo>
                      <a:pt x="315798" y="68470"/>
                    </a:lnTo>
                    <a:lnTo>
                      <a:pt x="315861" y="69491"/>
                    </a:lnTo>
                    <a:lnTo>
                      <a:pt x="316814" y="75624"/>
                    </a:lnTo>
                    <a:lnTo>
                      <a:pt x="321589" y="80723"/>
                    </a:lnTo>
                    <a:lnTo>
                      <a:pt x="327317" y="81743"/>
                    </a:lnTo>
                    <a:lnTo>
                      <a:pt x="355940" y="83797"/>
                    </a:lnTo>
                    <a:lnTo>
                      <a:pt x="333996" y="107295"/>
                    </a:lnTo>
                    <a:lnTo>
                      <a:pt x="287238" y="112410"/>
                    </a:lnTo>
                    <a:lnTo>
                      <a:pt x="364535" y="112410"/>
                    </a:lnTo>
                    <a:lnTo>
                      <a:pt x="393171" y="81743"/>
                    </a:lnTo>
                    <a:lnTo>
                      <a:pt x="393199" y="62769"/>
                    </a:lnTo>
                    <a:lnTo>
                      <a:pt x="389338" y="60284"/>
                    </a:lnTo>
                    <a:lnTo>
                      <a:pt x="384576" y="59264"/>
                    </a:lnTo>
                    <a:lnTo>
                      <a:pt x="339723" y="56205"/>
                    </a:lnTo>
                    <a:lnTo>
                      <a:pt x="338685" y="38825"/>
                    </a:lnTo>
                    <a:close/>
                  </a:path>
                  <a:path w="393700" h="421005">
                    <a:moveTo>
                      <a:pt x="241706" y="87877"/>
                    </a:moveTo>
                    <a:lnTo>
                      <a:pt x="197533" y="87877"/>
                    </a:lnTo>
                    <a:lnTo>
                      <a:pt x="205243" y="88230"/>
                    </a:lnTo>
                    <a:lnTo>
                      <a:pt x="212684" y="89158"/>
                    </a:lnTo>
                    <a:lnTo>
                      <a:pt x="220014" y="90484"/>
                    </a:lnTo>
                    <a:lnTo>
                      <a:pt x="227121" y="91970"/>
                    </a:lnTo>
                    <a:lnTo>
                      <a:pt x="233801" y="94010"/>
                    </a:lnTo>
                    <a:lnTo>
                      <a:pt x="241433" y="89929"/>
                    </a:lnTo>
                    <a:lnTo>
                      <a:pt x="241536" y="89158"/>
                    </a:lnTo>
                    <a:lnTo>
                      <a:pt x="241659" y="88230"/>
                    </a:lnTo>
                    <a:lnTo>
                      <a:pt x="241706" y="87877"/>
                    </a:lnTo>
                    <a:close/>
                  </a:path>
                  <a:path w="393700" h="421005">
                    <a:moveTo>
                      <a:pt x="261882" y="22478"/>
                    </a:moveTo>
                    <a:lnTo>
                      <a:pt x="197533" y="22478"/>
                    </a:lnTo>
                    <a:lnTo>
                      <a:pt x="210253" y="22877"/>
                    </a:lnTo>
                    <a:lnTo>
                      <a:pt x="222704" y="24138"/>
                    </a:lnTo>
                    <a:lnTo>
                      <a:pt x="234976" y="26358"/>
                    </a:lnTo>
                    <a:lnTo>
                      <a:pt x="247161" y="29632"/>
                    </a:lnTo>
                    <a:lnTo>
                      <a:pt x="253839" y="31672"/>
                    </a:lnTo>
                    <a:lnTo>
                      <a:pt x="260520" y="27593"/>
                    </a:lnTo>
                    <a:lnTo>
                      <a:pt x="261775" y="22877"/>
                    </a:lnTo>
                    <a:lnTo>
                      <a:pt x="261882" y="22478"/>
                    </a:lnTo>
                    <a:close/>
                  </a:path>
                </a:pathLst>
              </a:custGeom>
              <a:solidFill>
                <a:srgbClr val="FFFFFF"/>
              </a:solidFill>
            </p:spPr>
            <p:txBody>
              <a:bodyPr wrap="square" lIns="0" tIns="0" rIns="0" bIns="0" rtlCol="0"/>
              <a:lstStyle/>
              <a:p>
                <a:endParaRPr/>
              </a:p>
            </p:txBody>
          </p:sp>
        </p:grpSp>
        <p:sp>
          <p:nvSpPr>
            <p:cNvPr id="58" name="object 34">
              <a:extLst>
                <a:ext uri="{FF2B5EF4-FFF2-40B4-BE49-F238E27FC236}">
                  <a16:creationId xmlns:a16="http://schemas.microsoft.com/office/drawing/2014/main" id="{F0E43390-55F7-FEB8-EA92-004A5197E010}"/>
                </a:ext>
              </a:extLst>
            </p:cNvPr>
            <p:cNvSpPr txBox="1"/>
            <p:nvPr/>
          </p:nvSpPr>
          <p:spPr>
            <a:xfrm>
              <a:off x="1031239" y="2399537"/>
              <a:ext cx="1993264" cy="2276905"/>
            </a:xfrm>
            <a:prstGeom prst="rect">
              <a:avLst/>
            </a:prstGeom>
          </p:spPr>
          <p:txBody>
            <a:bodyPr vert="horz" wrap="square" lIns="0" tIns="12065" rIns="0" bIns="0" rtlCol="0">
              <a:spAutoFit/>
            </a:bodyPr>
            <a:lstStyle/>
            <a:p>
              <a:pPr marL="414655">
                <a:lnSpc>
                  <a:spcPct val="100000"/>
                </a:lnSpc>
                <a:spcBef>
                  <a:spcPts val="95"/>
                </a:spcBef>
              </a:pPr>
              <a:r>
                <a:rPr sz="1600" b="1" spc="-114" dirty="0">
                  <a:solidFill>
                    <a:srgbClr val="006BA5"/>
                  </a:solidFill>
                  <a:cs typeface="Trebuchet MS"/>
                </a:rPr>
                <a:t>The</a:t>
              </a:r>
              <a:r>
                <a:rPr sz="1600" b="1" spc="-50" dirty="0">
                  <a:solidFill>
                    <a:srgbClr val="006BA5"/>
                  </a:solidFill>
                  <a:cs typeface="Trebuchet MS"/>
                </a:rPr>
                <a:t> </a:t>
              </a:r>
              <a:r>
                <a:rPr sz="1600" b="1" spc="-10" dirty="0">
                  <a:solidFill>
                    <a:srgbClr val="006BA5"/>
                  </a:solidFill>
                  <a:cs typeface="Trebuchet MS"/>
                </a:rPr>
                <a:t>Objective</a:t>
              </a:r>
              <a:endParaRPr sz="1600" dirty="0">
                <a:cs typeface="Trebuchet MS"/>
              </a:endParaRPr>
            </a:p>
            <a:p>
              <a:pPr marL="12700" marR="5080" algn="just">
                <a:spcBef>
                  <a:spcPts val="1000"/>
                </a:spcBef>
              </a:pPr>
              <a:r>
                <a:rPr lang="en-US" sz="1200" spc="-55" dirty="0"/>
                <a:t>To provide a comprehensive, user-friendly digital platform that empowers individuals to take control of their healthcare journey by streamlining access to essential healthcare services, information, and support in a secure and convenient manner.</a:t>
              </a:r>
            </a:p>
            <a:p>
              <a:pPr marL="12700" marR="5080">
                <a:lnSpc>
                  <a:spcPct val="100000"/>
                </a:lnSpc>
                <a:spcBef>
                  <a:spcPts val="1250"/>
                </a:spcBef>
              </a:pPr>
              <a:endParaRPr sz="1600" dirty="0">
                <a:cs typeface="Trebuchet MS"/>
              </a:endParaRPr>
            </a:p>
          </p:txBody>
        </p:sp>
        <p:sp>
          <p:nvSpPr>
            <p:cNvPr id="59" name="object 35">
              <a:extLst>
                <a:ext uri="{FF2B5EF4-FFF2-40B4-BE49-F238E27FC236}">
                  <a16:creationId xmlns:a16="http://schemas.microsoft.com/office/drawing/2014/main" id="{6FA97098-86EE-5EF3-F2A1-13205F0F79DE}"/>
                </a:ext>
              </a:extLst>
            </p:cNvPr>
            <p:cNvSpPr txBox="1"/>
            <p:nvPr/>
          </p:nvSpPr>
          <p:spPr>
            <a:xfrm>
              <a:off x="3786632" y="2429001"/>
              <a:ext cx="1971803" cy="2602636"/>
            </a:xfrm>
            <a:prstGeom prst="rect">
              <a:avLst/>
            </a:prstGeom>
          </p:spPr>
          <p:txBody>
            <a:bodyPr vert="horz" wrap="square" lIns="0" tIns="12065" rIns="0" bIns="0" rtlCol="0">
              <a:spAutoFit/>
            </a:bodyPr>
            <a:lstStyle/>
            <a:p>
              <a:pPr marL="396240">
                <a:lnSpc>
                  <a:spcPct val="100000"/>
                </a:lnSpc>
                <a:spcBef>
                  <a:spcPts val="95"/>
                </a:spcBef>
              </a:pPr>
              <a:r>
                <a:rPr sz="1600" b="1" spc="-55" dirty="0">
                  <a:solidFill>
                    <a:srgbClr val="006BA5"/>
                  </a:solidFill>
                  <a:cs typeface="Trebuchet MS"/>
                </a:rPr>
                <a:t>Business</a:t>
              </a:r>
              <a:r>
                <a:rPr sz="1600" b="1" spc="-45" dirty="0">
                  <a:solidFill>
                    <a:srgbClr val="006BA5"/>
                  </a:solidFill>
                  <a:cs typeface="Trebuchet MS"/>
                </a:rPr>
                <a:t> </a:t>
              </a:r>
              <a:r>
                <a:rPr sz="1600" b="1" spc="-20" dirty="0">
                  <a:solidFill>
                    <a:srgbClr val="006BA5"/>
                  </a:solidFill>
                  <a:cs typeface="Trebuchet MS"/>
                </a:rPr>
                <a:t>Need</a:t>
              </a:r>
              <a:endParaRPr sz="1600" dirty="0">
                <a:cs typeface="Trebuchet MS"/>
              </a:endParaRPr>
            </a:p>
            <a:p>
              <a:pPr marL="12700" marR="5080" algn="just">
                <a:spcBef>
                  <a:spcPts val="1000"/>
                </a:spcBef>
              </a:pPr>
              <a:r>
                <a:rPr lang="en-US" sz="1200" spc="-55" dirty="0"/>
                <a:t>The client seeks an innovative solution to simplify healthcare processes, improve patient engagement, and ensure seamless communication between patients and healthcare providers. The app addresses the growing demand for accessible healthcare services, telehealth capabilities, and proactive health management tools in a connected and digital-first world.</a:t>
              </a:r>
              <a:endParaRPr sz="1200" spc="-55" dirty="0"/>
            </a:p>
          </p:txBody>
        </p:sp>
        <p:sp>
          <p:nvSpPr>
            <p:cNvPr id="60" name="object 36">
              <a:extLst>
                <a:ext uri="{FF2B5EF4-FFF2-40B4-BE49-F238E27FC236}">
                  <a16:creationId xmlns:a16="http://schemas.microsoft.com/office/drawing/2014/main" id="{B35BD00F-0317-2897-5C9D-78DE9E049BD6}"/>
                </a:ext>
              </a:extLst>
            </p:cNvPr>
            <p:cNvSpPr txBox="1"/>
            <p:nvPr/>
          </p:nvSpPr>
          <p:spPr>
            <a:xfrm>
              <a:off x="6555485" y="2429001"/>
              <a:ext cx="2264028" cy="3967112"/>
            </a:xfrm>
            <a:prstGeom prst="rect">
              <a:avLst/>
            </a:prstGeom>
          </p:spPr>
          <p:txBody>
            <a:bodyPr vert="horz" wrap="square" lIns="0" tIns="12065" rIns="0" bIns="0" rtlCol="0">
              <a:spAutoFit/>
            </a:bodyPr>
            <a:lstStyle/>
            <a:p>
              <a:pPr marL="306070">
                <a:lnSpc>
                  <a:spcPct val="100000"/>
                </a:lnSpc>
                <a:spcBef>
                  <a:spcPts val="95"/>
                </a:spcBef>
              </a:pPr>
              <a:r>
                <a:rPr sz="1600" b="1" spc="-114" dirty="0">
                  <a:solidFill>
                    <a:srgbClr val="006BA5"/>
                  </a:solidFill>
                  <a:cs typeface="Trebuchet MS"/>
                </a:rPr>
                <a:t>The</a:t>
              </a:r>
              <a:r>
                <a:rPr sz="1600" b="1" spc="-70" dirty="0">
                  <a:solidFill>
                    <a:srgbClr val="006BA5"/>
                  </a:solidFill>
                  <a:cs typeface="Trebuchet MS"/>
                </a:rPr>
                <a:t> </a:t>
              </a:r>
              <a:r>
                <a:rPr sz="1600" b="1" dirty="0">
                  <a:solidFill>
                    <a:srgbClr val="006BA5"/>
                  </a:solidFill>
                  <a:cs typeface="Trebuchet MS"/>
                </a:rPr>
                <a:t>IDC</a:t>
              </a:r>
              <a:r>
                <a:rPr sz="1600" b="1" spc="-55" dirty="0">
                  <a:solidFill>
                    <a:srgbClr val="006BA5"/>
                  </a:solidFill>
                  <a:cs typeface="Trebuchet MS"/>
                </a:rPr>
                <a:t> </a:t>
              </a:r>
              <a:r>
                <a:rPr sz="1600" b="1" spc="-10" dirty="0">
                  <a:solidFill>
                    <a:srgbClr val="006BA5"/>
                  </a:solidFill>
                  <a:cs typeface="Trebuchet MS"/>
                </a:rPr>
                <a:t>Solution</a:t>
              </a:r>
              <a:endParaRPr sz="1600" dirty="0">
                <a:cs typeface="Trebuchet MS"/>
              </a:endParaRPr>
            </a:p>
            <a:p>
              <a:pPr marL="12700" marR="5080">
                <a:lnSpc>
                  <a:spcPct val="100000"/>
                </a:lnSpc>
                <a:spcBef>
                  <a:spcPts val="1040"/>
                </a:spcBef>
              </a:pPr>
              <a:r>
                <a:rPr lang="en-US" sz="1200" b="1" dirty="0"/>
                <a:t>Cloud-Based Microservices Architecture</a:t>
              </a:r>
              <a:r>
                <a:rPr lang="en-US" sz="1200" dirty="0"/>
                <a:t>: Ensures scalability, high availability, and seamless integration with external healthcare systems like EHR/EMR for secure data exchange.</a:t>
              </a:r>
            </a:p>
            <a:p>
              <a:pPr marL="12700" marR="5080">
                <a:lnSpc>
                  <a:spcPct val="100000"/>
                </a:lnSpc>
                <a:spcBef>
                  <a:spcPts val="1040"/>
                </a:spcBef>
              </a:pPr>
              <a:r>
                <a:rPr lang="en-US" sz="1200" b="1" dirty="0"/>
                <a:t>Mobile Application</a:t>
              </a:r>
              <a:r>
                <a:rPr lang="en-US" sz="1200" dirty="0"/>
                <a:t>: A user-friendly app enabling patients to schedule appointments, access health records, track medications, and connect via telehealth services anytime, anywhere.</a:t>
              </a:r>
            </a:p>
            <a:p>
              <a:pPr marL="12700" marR="5080">
                <a:lnSpc>
                  <a:spcPct val="100000"/>
                </a:lnSpc>
                <a:spcBef>
                  <a:spcPts val="1040"/>
                </a:spcBef>
              </a:pPr>
              <a:r>
                <a:rPr lang="en-US" sz="1200" b="1" dirty="0"/>
                <a:t>Admin Portal</a:t>
              </a:r>
              <a:r>
                <a:rPr lang="en-US" sz="1200" dirty="0"/>
                <a:t>: A centralized platform for healthcare providers to manage appointments, monitor patient data, and send timely notifications for improved operational efficiency.</a:t>
              </a:r>
            </a:p>
          </p:txBody>
        </p:sp>
        <p:pic>
          <p:nvPicPr>
            <p:cNvPr id="61" name="Picture 60" descr="A green text on a black background&#10;&#10;Description automatically generated">
              <a:extLst>
                <a:ext uri="{FF2B5EF4-FFF2-40B4-BE49-F238E27FC236}">
                  <a16:creationId xmlns:a16="http://schemas.microsoft.com/office/drawing/2014/main" id="{5FAC17B4-5DE6-6C66-5301-159AC800594E}"/>
                </a:ext>
              </a:extLst>
            </p:cNvPr>
            <p:cNvPicPr>
              <a:picLocks noChangeAspect="1"/>
            </p:cNvPicPr>
            <p:nvPr/>
          </p:nvPicPr>
          <p:blipFill>
            <a:blip r:embed="rId21"/>
            <a:stretch>
              <a:fillRect/>
            </a:stretch>
          </p:blipFill>
          <p:spPr>
            <a:xfrm>
              <a:off x="10579554" y="501707"/>
              <a:ext cx="1105776" cy="473904"/>
            </a:xfrm>
            <a:prstGeom prst="rect">
              <a:avLst/>
            </a:prstGeom>
          </p:spPr>
        </p:pic>
        <p:pic>
          <p:nvPicPr>
            <p:cNvPr id="62" name="Picture 61" descr="A blue logo with a circle and a blue circle&#10;&#10;Description automatically generated with medium confidence">
              <a:extLst>
                <a:ext uri="{FF2B5EF4-FFF2-40B4-BE49-F238E27FC236}">
                  <a16:creationId xmlns:a16="http://schemas.microsoft.com/office/drawing/2014/main" id="{BDECA513-6AA8-F187-D740-59D539003F73}"/>
                </a:ext>
              </a:extLst>
            </p:cNvPr>
            <p:cNvPicPr>
              <a:picLocks noChangeAspect="1"/>
            </p:cNvPicPr>
            <p:nvPr/>
          </p:nvPicPr>
          <p:blipFill>
            <a:blip r:embed="rId22"/>
            <a:stretch>
              <a:fillRect/>
            </a:stretch>
          </p:blipFill>
          <p:spPr>
            <a:xfrm>
              <a:off x="9233152" y="337810"/>
              <a:ext cx="1105776" cy="612784"/>
            </a:xfrm>
            <a:prstGeom prst="rect">
              <a:avLst/>
            </a:prstGeom>
          </p:spPr>
        </p:pic>
        <p:pic>
          <p:nvPicPr>
            <p:cNvPr id="63" name="Picture 62" descr="A blue cloud with white text&#10;&#10;Description automatically generated">
              <a:extLst>
                <a:ext uri="{FF2B5EF4-FFF2-40B4-BE49-F238E27FC236}">
                  <a16:creationId xmlns:a16="http://schemas.microsoft.com/office/drawing/2014/main" id="{1EBA4589-F8B2-D319-A902-277E1D44E901}"/>
                </a:ext>
              </a:extLst>
            </p:cNvPr>
            <p:cNvPicPr>
              <a:picLocks noChangeAspect="1"/>
            </p:cNvPicPr>
            <p:nvPr/>
          </p:nvPicPr>
          <p:blipFill>
            <a:blip r:embed="rId23"/>
            <a:stretch>
              <a:fillRect/>
            </a:stretch>
          </p:blipFill>
          <p:spPr>
            <a:xfrm>
              <a:off x="10133843" y="944746"/>
              <a:ext cx="1105776" cy="621999"/>
            </a:xfrm>
            <a:prstGeom prst="rect">
              <a:avLst/>
            </a:prstGeom>
          </p:spPr>
        </p:pic>
        <p:pic>
          <p:nvPicPr>
            <p:cNvPr id="2048" name="Picture 2047" descr="A red and grey logo&#10;&#10;Description automatically generated">
              <a:extLst>
                <a:ext uri="{FF2B5EF4-FFF2-40B4-BE49-F238E27FC236}">
                  <a16:creationId xmlns:a16="http://schemas.microsoft.com/office/drawing/2014/main" id="{7B5F11F7-8ADA-316D-9E99-7A2F8173A257}"/>
                </a:ext>
              </a:extLst>
            </p:cNvPr>
            <p:cNvPicPr>
              <a:picLocks noChangeAspect="1"/>
            </p:cNvPicPr>
            <p:nvPr/>
          </p:nvPicPr>
          <p:blipFill>
            <a:blip r:embed="rId24"/>
            <a:stretch>
              <a:fillRect/>
            </a:stretch>
          </p:blipFill>
          <p:spPr>
            <a:xfrm>
              <a:off x="11106841" y="950520"/>
              <a:ext cx="953625" cy="317875"/>
            </a:xfrm>
            <a:prstGeom prst="rect">
              <a:avLst/>
            </a:prstGeom>
          </p:spPr>
        </p:pic>
        <p:pic>
          <p:nvPicPr>
            <p:cNvPr id="2049" name="Picture 2048" descr="A logo of a software company&#10;&#10;Description automatically generated">
              <a:extLst>
                <a:ext uri="{FF2B5EF4-FFF2-40B4-BE49-F238E27FC236}">
                  <a16:creationId xmlns:a16="http://schemas.microsoft.com/office/drawing/2014/main" id="{88740C09-D219-4587-F955-121969302E15}"/>
                </a:ext>
              </a:extLst>
            </p:cNvPr>
            <p:cNvPicPr>
              <a:picLocks noChangeAspect="1"/>
            </p:cNvPicPr>
            <p:nvPr/>
          </p:nvPicPr>
          <p:blipFill>
            <a:blip r:embed="rId25"/>
            <a:stretch>
              <a:fillRect/>
            </a:stretch>
          </p:blipFill>
          <p:spPr>
            <a:xfrm>
              <a:off x="9284480" y="962079"/>
              <a:ext cx="1004285" cy="531001"/>
            </a:xfrm>
            <a:prstGeom prst="rect">
              <a:avLst/>
            </a:prstGeom>
          </p:spPr>
        </p:pic>
      </p:grpSp>
      <p:sp>
        <p:nvSpPr>
          <p:cNvPr id="2" name="Footer Placeholder 2">
            <a:extLst>
              <a:ext uri="{FF2B5EF4-FFF2-40B4-BE49-F238E27FC236}">
                <a16:creationId xmlns:a16="http://schemas.microsoft.com/office/drawing/2014/main" id="{8887C079-9A1C-F1FB-600A-108EC17EED5D}"/>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2564720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418D273-D61B-6838-0359-3DC7D44F9777}"/>
              </a:ext>
            </a:extLst>
          </p:cNvPr>
          <p:cNvGrpSpPr/>
          <p:nvPr/>
        </p:nvGrpSpPr>
        <p:grpSpPr>
          <a:xfrm>
            <a:off x="1350500" y="1624819"/>
            <a:ext cx="14960991" cy="7322769"/>
            <a:chOff x="2209800" y="1208099"/>
            <a:chExt cx="8300838" cy="4596492"/>
          </a:xfrm>
        </p:grpSpPr>
        <p:grpSp>
          <p:nvGrpSpPr>
            <p:cNvPr id="13" name="Group 12">
              <a:extLst>
                <a:ext uri="{FF2B5EF4-FFF2-40B4-BE49-F238E27FC236}">
                  <a16:creationId xmlns:a16="http://schemas.microsoft.com/office/drawing/2014/main" id="{ED563BAD-EB64-041B-9B05-F576535F2190}"/>
                </a:ext>
              </a:extLst>
            </p:cNvPr>
            <p:cNvGrpSpPr/>
            <p:nvPr/>
          </p:nvGrpSpPr>
          <p:grpSpPr>
            <a:xfrm>
              <a:off x="2209800" y="2515165"/>
              <a:ext cx="7772400" cy="2205358"/>
              <a:chOff x="2209800" y="2326321"/>
              <a:chExt cx="7772400" cy="2205358"/>
            </a:xfrm>
          </p:grpSpPr>
          <p:pic>
            <p:nvPicPr>
              <p:cNvPr id="5" name="Picture 4">
                <a:extLst>
                  <a:ext uri="{FF2B5EF4-FFF2-40B4-BE49-F238E27FC236}">
                    <a16:creationId xmlns:a16="http://schemas.microsoft.com/office/drawing/2014/main" id="{1731083E-C80A-075B-0E56-65B4C470F298}"/>
                  </a:ext>
                </a:extLst>
              </p:cNvPr>
              <p:cNvPicPr>
                <a:picLocks noChangeAspect="1"/>
              </p:cNvPicPr>
              <p:nvPr/>
            </p:nvPicPr>
            <p:blipFill>
              <a:blip r:embed="rId3"/>
              <a:stretch>
                <a:fillRect/>
              </a:stretch>
            </p:blipFill>
            <p:spPr>
              <a:xfrm>
                <a:off x="2209800" y="2326321"/>
                <a:ext cx="7772400" cy="2205358"/>
              </a:xfrm>
              <a:prstGeom prst="rect">
                <a:avLst/>
              </a:prstGeom>
            </p:spPr>
          </p:pic>
          <p:pic>
            <p:nvPicPr>
              <p:cNvPr id="6" name="Picture 5">
                <a:extLst>
                  <a:ext uri="{FF2B5EF4-FFF2-40B4-BE49-F238E27FC236}">
                    <a16:creationId xmlns:a16="http://schemas.microsoft.com/office/drawing/2014/main" id="{8F9B06C0-BA26-FBB8-B308-F6E78AE17EA0}"/>
                  </a:ext>
                </a:extLst>
              </p:cNvPr>
              <p:cNvPicPr>
                <a:picLocks noChangeAspect="1"/>
              </p:cNvPicPr>
              <p:nvPr/>
            </p:nvPicPr>
            <p:blipFill>
              <a:blip r:embed="rId4"/>
              <a:stretch>
                <a:fillRect/>
              </a:stretch>
            </p:blipFill>
            <p:spPr>
              <a:xfrm>
                <a:off x="2727463" y="3038613"/>
                <a:ext cx="495300" cy="482600"/>
              </a:xfrm>
              <a:prstGeom prst="rect">
                <a:avLst/>
              </a:prstGeom>
            </p:spPr>
          </p:pic>
          <p:pic>
            <p:nvPicPr>
              <p:cNvPr id="7" name="Picture 6">
                <a:extLst>
                  <a:ext uri="{FF2B5EF4-FFF2-40B4-BE49-F238E27FC236}">
                    <a16:creationId xmlns:a16="http://schemas.microsoft.com/office/drawing/2014/main" id="{C2C9C8D8-51D3-A0D8-B941-9904166CB832}"/>
                  </a:ext>
                </a:extLst>
              </p:cNvPr>
              <p:cNvPicPr>
                <a:picLocks noChangeAspect="1"/>
              </p:cNvPicPr>
              <p:nvPr/>
            </p:nvPicPr>
            <p:blipFill>
              <a:blip r:embed="rId5"/>
              <a:stretch>
                <a:fillRect/>
              </a:stretch>
            </p:blipFill>
            <p:spPr>
              <a:xfrm>
                <a:off x="3819111" y="3521213"/>
                <a:ext cx="419100" cy="393700"/>
              </a:xfrm>
              <a:prstGeom prst="rect">
                <a:avLst/>
              </a:prstGeom>
            </p:spPr>
          </p:pic>
          <p:pic>
            <p:nvPicPr>
              <p:cNvPr id="8" name="Picture 7">
                <a:extLst>
                  <a:ext uri="{FF2B5EF4-FFF2-40B4-BE49-F238E27FC236}">
                    <a16:creationId xmlns:a16="http://schemas.microsoft.com/office/drawing/2014/main" id="{FA653CF5-8471-19A7-B1CD-FF9D85EE68BC}"/>
                  </a:ext>
                </a:extLst>
              </p:cNvPr>
              <p:cNvPicPr>
                <a:picLocks noChangeAspect="1"/>
              </p:cNvPicPr>
              <p:nvPr/>
            </p:nvPicPr>
            <p:blipFill>
              <a:blip r:embed="rId6"/>
              <a:stretch>
                <a:fillRect/>
              </a:stretch>
            </p:blipFill>
            <p:spPr>
              <a:xfrm>
                <a:off x="4835387" y="3102113"/>
                <a:ext cx="419100" cy="419100"/>
              </a:xfrm>
              <a:prstGeom prst="rect">
                <a:avLst/>
              </a:prstGeom>
            </p:spPr>
          </p:pic>
          <p:pic>
            <p:nvPicPr>
              <p:cNvPr id="9" name="Picture 8">
                <a:extLst>
                  <a:ext uri="{FF2B5EF4-FFF2-40B4-BE49-F238E27FC236}">
                    <a16:creationId xmlns:a16="http://schemas.microsoft.com/office/drawing/2014/main" id="{CFC5213B-A3EA-F3E7-903B-895A9F9A9F10}"/>
                  </a:ext>
                </a:extLst>
              </p:cNvPr>
              <p:cNvPicPr>
                <a:picLocks noChangeAspect="1"/>
              </p:cNvPicPr>
              <p:nvPr/>
            </p:nvPicPr>
            <p:blipFill>
              <a:blip r:embed="rId7"/>
              <a:stretch>
                <a:fillRect/>
              </a:stretch>
            </p:blipFill>
            <p:spPr>
              <a:xfrm>
                <a:off x="5911850" y="3639655"/>
                <a:ext cx="368300" cy="393700"/>
              </a:xfrm>
              <a:prstGeom prst="rect">
                <a:avLst/>
              </a:prstGeom>
            </p:spPr>
          </p:pic>
          <p:pic>
            <p:nvPicPr>
              <p:cNvPr id="10" name="Picture 9">
                <a:extLst>
                  <a:ext uri="{FF2B5EF4-FFF2-40B4-BE49-F238E27FC236}">
                    <a16:creationId xmlns:a16="http://schemas.microsoft.com/office/drawing/2014/main" id="{80B9DEB4-AE8A-7531-47B9-F71F02C4AC56}"/>
                  </a:ext>
                </a:extLst>
              </p:cNvPr>
              <p:cNvPicPr>
                <a:picLocks noChangeAspect="1"/>
              </p:cNvPicPr>
              <p:nvPr/>
            </p:nvPicPr>
            <p:blipFill>
              <a:blip r:embed="rId8"/>
              <a:stretch>
                <a:fillRect/>
              </a:stretch>
            </p:blipFill>
            <p:spPr>
              <a:xfrm>
                <a:off x="6926055" y="3152913"/>
                <a:ext cx="368300" cy="368300"/>
              </a:xfrm>
              <a:prstGeom prst="rect">
                <a:avLst/>
              </a:prstGeom>
            </p:spPr>
          </p:pic>
          <p:pic>
            <p:nvPicPr>
              <p:cNvPr id="11" name="Picture 10">
                <a:extLst>
                  <a:ext uri="{FF2B5EF4-FFF2-40B4-BE49-F238E27FC236}">
                    <a16:creationId xmlns:a16="http://schemas.microsoft.com/office/drawing/2014/main" id="{0C7630AA-D26C-78C4-01AC-EC0F5F835DBB}"/>
                  </a:ext>
                </a:extLst>
              </p:cNvPr>
              <p:cNvPicPr>
                <a:picLocks noChangeAspect="1"/>
              </p:cNvPicPr>
              <p:nvPr/>
            </p:nvPicPr>
            <p:blipFill>
              <a:blip r:embed="rId9"/>
              <a:stretch>
                <a:fillRect/>
              </a:stretch>
            </p:blipFill>
            <p:spPr>
              <a:xfrm>
                <a:off x="7940260" y="3575325"/>
                <a:ext cx="406400" cy="419100"/>
              </a:xfrm>
              <a:prstGeom prst="rect">
                <a:avLst/>
              </a:prstGeom>
            </p:spPr>
          </p:pic>
          <p:pic>
            <p:nvPicPr>
              <p:cNvPr id="12" name="Picture 11">
                <a:extLst>
                  <a:ext uri="{FF2B5EF4-FFF2-40B4-BE49-F238E27FC236}">
                    <a16:creationId xmlns:a16="http://schemas.microsoft.com/office/drawing/2014/main" id="{F5A6BA44-A7F0-172F-721A-F51BB1524AA7}"/>
                  </a:ext>
                </a:extLst>
              </p:cNvPr>
              <p:cNvPicPr>
                <a:picLocks noChangeAspect="1"/>
              </p:cNvPicPr>
              <p:nvPr/>
            </p:nvPicPr>
            <p:blipFill>
              <a:blip r:embed="rId10"/>
              <a:stretch>
                <a:fillRect/>
              </a:stretch>
            </p:blipFill>
            <p:spPr>
              <a:xfrm>
                <a:off x="8987459" y="3083891"/>
                <a:ext cx="457200" cy="431800"/>
              </a:xfrm>
              <a:prstGeom prst="rect">
                <a:avLst/>
              </a:prstGeom>
            </p:spPr>
          </p:pic>
        </p:grpSp>
        <p:grpSp>
          <p:nvGrpSpPr>
            <p:cNvPr id="33" name="Group 32">
              <a:extLst>
                <a:ext uri="{FF2B5EF4-FFF2-40B4-BE49-F238E27FC236}">
                  <a16:creationId xmlns:a16="http://schemas.microsoft.com/office/drawing/2014/main" id="{9ACFEEC7-A83B-5B7A-C192-09E81F60A60E}"/>
                </a:ext>
              </a:extLst>
            </p:cNvPr>
            <p:cNvGrpSpPr/>
            <p:nvPr/>
          </p:nvGrpSpPr>
          <p:grpSpPr>
            <a:xfrm>
              <a:off x="2367307" y="4896193"/>
              <a:ext cx="8143331" cy="908398"/>
              <a:chOff x="2407063" y="4637776"/>
              <a:chExt cx="8143331" cy="908398"/>
            </a:xfrm>
          </p:grpSpPr>
          <p:sp>
            <p:nvSpPr>
              <p:cNvPr id="19" name="TextBox 18">
                <a:extLst>
                  <a:ext uri="{FF2B5EF4-FFF2-40B4-BE49-F238E27FC236}">
                    <a16:creationId xmlns:a16="http://schemas.microsoft.com/office/drawing/2014/main" id="{1284A2D7-C79D-F178-60BA-F5AB2EE71346}"/>
                  </a:ext>
                </a:extLst>
              </p:cNvPr>
              <p:cNvSpPr txBox="1"/>
              <p:nvPr/>
            </p:nvSpPr>
            <p:spPr>
              <a:xfrm>
                <a:off x="2407063" y="4637776"/>
                <a:ext cx="1127246" cy="260808"/>
              </a:xfrm>
              <a:prstGeom prst="rect">
                <a:avLst/>
              </a:prstGeom>
              <a:noFill/>
            </p:spPr>
            <p:txBody>
              <a:bodyPr wrap="square" rtlCol="0">
                <a:spAutoFit/>
              </a:bodyPr>
              <a:lstStyle/>
              <a:p>
                <a:r>
                  <a:rPr lang="en-AE" sz="2100" b="1">
                    <a:latin typeface="Montserrat" panose="00000500000000000000" pitchFamily="2" charset="0"/>
                    <a:cs typeface="Poppins" pitchFamily="2" charset="77"/>
                  </a:rPr>
                  <a:t>Founded</a:t>
                </a:r>
              </a:p>
            </p:txBody>
          </p:sp>
          <p:sp>
            <p:nvSpPr>
              <p:cNvPr id="20" name="TextBox 19">
                <a:extLst>
                  <a:ext uri="{FF2B5EF4-FFF2-40B4-BE49-F238E27FC236}">
                    <a16:creationId xmlns:a16="http://schemas.microsoft.com/office/drawing/2014/main" id="{1D862266-244B-F4FF-9152-46CB96A1019F}"/>
                  </a:ext>
                </a:extLst>
              </p:cNvPr>
              <p:cNvSpPr txBox="1"/>
              <p:nvPr/>
            </p:nvSpPr>
            <p:spPr>
              <a:xfrm>
                <a:off x="2407063" y="4916696"/>
                <a:ext cx="1916459" cy="405701"/>
              </a:xfrm>
              <a:prstGeom prst="rect">
                <a:avLst/>
              </a:prstGeom>
              <a:noFill/>
            </p:spPr>
            <p:txBody>
              <a:bodyPr wrap="square" rtlCol="0">
                <a:spAutoFit/>
              </a:bodyPr>
              <a:lstStyle/>
              <a:p>
                <a:r>
                  <a:rPr lang="en-US">
                    <a:latin typeface="Montserrat" panose="00000500000000000000" pitchFamily="2" charset="0"/>
                    <a:cs typeface="Poppins" pitchFamily="2" charset="77"/>
                  </a:rPr>
                  <a:t>IDC Technologies was Founded in 2003</a:t>
                </a:r>
              </a:p>
            </p:txBody>
          </p:sp>
          <p:sp>
            <p:nvSpPr>
              <p:cNvPr id="21" name="TextBox 20">
                <a:extLst>
                  <a:ext uri="{FF2B5EF4-FFF2-40B4-BE49-F238E27FC236}">
                    <a16:creationId xmlns:a16="http://schemas.microsoft.com/office/drawing/2014/main" id="{F6C8BAAC-79DF-5199-A9D2-E68C8485EFB2}"/>
                  </a:ext>
                </a:extLst>
              </p:cNvPr>
              <p:cNvSpPr txBox="1"/>
              <p:nvPr/>
            </p:nvSpPr>
            <p:spPr>
              <a:xfrm>
                <a:off x="4492539" y="4642494"/>
                <a:ext cx="1578528" cy="260808"/>
              </a:xfrm>
              <a:prstGeom prst="rect">
                <a:avLst/>
              </a:prstGeom>
              <a:noFill/>
            </p:spPr>
            <p:txBody>
              <a:bodyPr wrap="square" rtlCol="0">
                <a:spAutoFit/>
              </a:bodyPr>
              <a:lstStyle/>
              <a:p>
                <a:r>
                  <a:rPr lang="en-US" sz="2100" b="1">
                    <a:latin typeface="Montserrat" panose="00000500000000000000" pitchFamily="2" charset="0"/>
                    <a:cs typeface="Poppins" pitchFamily="2" charset="77"/>
                  </a:rPr>
                  <a:t>Headquarter</a:t>
                </a:r>
                <a:endParaRPr lang="en-AE" sz="2100" b="1">
                  <a:latin typeface="Montserrat" panose="00000500000000000000" pitchFamily="2" charset="0"/>
                  <a:cs typeface="Poppins" pitchFamily="2" charset="77"/>
                </a:endParaRPr>
              </a:p>
            </p:txBody>
          </p:sp>
          <p:sp>
            <p:nvSpPr>
              <p:cNvPr id="22" name="TextBox 21">
                <a:extLst>
                  <a:ext uri="{FF2B5EF4-FFF2-40B4-BE49-F238E27FC236}">
                    <a16:creationId xmlns:a16="http://schemas.microsoft.com/office/drawing/2014/main" id="{034E3B8E-FC1D-18FC-7C86-280A6651B11C}"/>
                  </a:ext>
                </a:extLst>
              </p:cNvPr>
              <p:cNvSpPr txBox="1"/>
              <p:nvPr/>
            </p:nvSpPr>
            <p:spPr>
              <a:xfrm>
                <a:off x="4492539" y="4921414"/>
                <a:ext cx="1898374" cy="405701"/>
              </a:xfrm>
              <a:prstGeom prst="rect">
                <a:avLst/>
              </a:prstGeom>
              <a:noFill/>
            </p:spPr>
            <p:txBody>
              <a:bodyPr wrap="square" rtlCol="0">
                <a:spAutoFit/>
              </a:bodyPr>
              <a:lstStyle/>
              <a:p>
                <a:r>
                  <a:rPr lang="en-US">
                    <a:latin typeface="Montserrat" panose="00000500000000000000" pitchFamily="2" charset="0"/>
                    <a:cs typeface="Poppins" pitchFamily="2" charset="77"/>
                  </a:rPr>
                  <a:t>Headquartered in Milpitas, CA</a:t>
                </a:r>
              </a:p>
            </p:txBody>
          </p:sp>
          <p:sp>
            <p:nvSpPr>
              <p:cNvPr id="23" name="TextBox 22">
                <a:extLst>
                  <a:ext uri="{FF2B5EF4-FFF2-40B4-BE49-F238E27FC236}">
                    <a16:creationId xmlns:a16="http://schemas.microsoft.com/office/drawing/2014/main" id="{1B3511B5-38F2-0A56-9C4B-D5B6CB2A9523}"/>
                  </a:ext>
                </a:extLst>
              </p:cNvPr>
              <p:cNvSpPr txBox="1"/>
              <p:nvPr/>
            </p:nvSpPr>
            <p:spPr>
              <a:xfrm>
                <a:off x="6490251" y="4637776"/>
                <a:ext cx="1780898" cy="463658"/>
              </a:xfrm>
              <a:prstGeom prst="rect">
                <a:avLst/>
              </a:prstGeom>
              <a:noFill/>
            </p:spPr>
            <p:txBody>
              <a:bodyPr wrap="square" rtlCol="0">
                <a:spAutoFit/>
              </a:bodyPr>
              <a:lstStyle/>
              <a:p>
                <a:r>
                  <a:rPr lang="en-US" sz="2100" b="1">
                    <a:latin typeface="Montserrat" panose="00000500000000000000" pitchFamily="2" charset="0"/>
                    <a:cs typeface="Poppins" pitchFamily="2" charset="77"/>
                  </a:rPr>
                  <a:t>No. of Years</a:t>
                </a:r>
              </a:p>
              <a:p>
                <a:r>
                  <a:rPr lang="en-US" sz="2100" b="1">
                    <a:latin typeface="Montserrat" panose="00000500000000000000" pitchFamily="2" charset="0"/>
                    <a:cs typeface="Poppins" pitchFamily="2" charset="77"/>
                  </a:rPr>
                  <a:t>Served</a:t>
                </a:r>
                <a:endParaRPr lang="en-AE" sz="2100" b="1">
                  <a:latin typeface="Montserrat" panose="00000500000000000000" pitchFamily="2" charset="0"/>
                  <a:cs typeface="Poppins" pitchFamily="2" charset="77"/>
                </a:endParaRPr>
              </a:p>
            </p:txBody>
          </p:sp>
          <p:sp>
            <p:nvSpPr>
              <p:cNvPr id="24" name="TextBox 23">
                <a:extLst>
                  <a:ext uri="{FF2B5EF4-FFF2-40B4-BE49-F238E27FC236}">
                    <a16:creationId xmlns:a16="http://schemas.microsoft.com/office/drawing/2014/main" id="{157C6A46-EAF0-50C4-BF6D-B6354573EDDE}"/>
                  </a:ext>
                </a:extLst>
              </p:cNvPr>
              <p:cNvSpPr txBox="1"/>
              <p:nvPr/>
            </p:nvSpPr>
            <p:spPr>
              <a:xfrm>
                <a:off x="6500190" y="5120593"/>
                <a:ext cx="1252332" cy="231829"/>
              </a:xfrm>
              <a:prstGeom prst="rect">
                <a:avLst/>
              </a:prstGeom>
              <a:noFill/>
            </p:spPr>
            <p:txBody>
              <a:bodyPr wrap="square" rtlCol="0">
                <a:spAutoFit/>
              </a:bodyPr>
              <a:lstStyle/>
              <a:p>
                <a:r>
                  <a:rPr lang="en-US">
                    <a:latin typeface="Montserrat" panose="00000500000000000000" pitchFamily="2" charset="0"/>
                    <a:cs typeface="Poppins" pitchFamily="2" charset="77"/>
                  </a:rPr>
                  <a:t>21 Years</a:t>
                </a:r>
              </a:p>
            </p:txBody>
          </p:sp>
          <p:sp>
            <p:nvSpPr>
              <p:cNvPr id="25" name="TextBox 24">
                <a:extLst>
                  <a:ext uri="{FF2B5EF4-FFF2-40B4-BE49-F238E27FC236}">
                    <a16:creationId xmlns:a16="http://schemas.microsoft.com/office/drawing/2014/main" id="{DC3A048F-91DF-D2AF-032C-19999CF127A1}"/>
                  </a:ext>
                </a:extLst>
              </p:cNvPr>
              <p:cNvSpPr txBox="1"/>
              <p:nvPr/>
            </p:nvSpPr>
            <p:spPr>
              <a:xfrm>
                <a:off x="8445092" y="4692566"/>
                <a:ext cx="2105302" cy="666509"/>
              </a:xfrm>
              <a:prstGeom prst="rect">
                <a:avLst/>
              </a:prstGeom>
              <a:noFill/>
            </p:spPr>
            <p:txBody>
              <a:bodyPr wrap="square" rtlCol="0">
                <a:spAutoFit/>
              </a:bodyPr>
              <a:lstStyle/>
              <a:p>
                <a:r>
                  <a:rPr lang="en-US" sz="2100" b="1">
                    <a:latin typeface="Montserrat" panose="00000500000000000000" pitchFamily="2" charset="0"/>
                    <a:cs typeface="Poppins" pitchFamily="2" charset="77"/>
                  </a:rPr>
                  <a:t>Guiding Innovation with Growth &amp; Proven Expertise </a:t>
                </a:r>
                <a:endParaRPr lang="en-AE" sz="2100" b="1">
                  <a:latin typeface="Montserrat" panose="00000500000000000000" pitchFamily="2" charset="0"/>
                  <a:cs typeface="Poppins" pitchFamily="2" charset="77"/>
                </a:endParaRPr>
              </a:p>
            </p:txBody>
          </p:sp>
          <p:sp>
            <p:nvSpPr>
              <p:cNvPr id="26" name="TextBox 25">
                <a:extLst>
                  <a:ext uri="{FF2B5EF4-FFF2-40B4-BE49-F238E27FC236}">
                    <a16:creationId xmlns:a16="http://schemas.microsoft.com/office/drawing/2014/main" id="{750A7F6B-4EB5-2262-AF87-C5900AC8DE6B}"/>
                  </a:ext>
                </a:extLst>
              </p:cNvPr>
              <p:cNvSpPr txBox="1"/>
              <p:nvPr/>
            </p:nvSpPr>
            <p:spPr>
              <a:xfrm>
                <a:off x="8445092" y="5314345"/>
                <a:ext cx="1898374" cy="231829"/>
              </a:xfrm>
              <a:prstGeom prst="rect">
                <a:avLst/>
              </a:prstGeom>
              <a:noFill/>
            </p:spPr>
            <p:txBody>
              <a:bodyPr wrap="square" rtlCol="0">
                <a:spAutoFit/>
              </a:bodyPr>
              <a:lstStyle/>
              <a:p>
                <a:r>
                  <a:rPr lang="en-US">
                    <a:latin typeface="Montserrat" panose="00000500000000000000" pitchFamily="2" charset="0"/>
                    <a:cs typeface="Poppins" pitchFamily="2" charset="77"/>
                  </a:rPr>
                  <a:t>5500+ Employees Globally</a:t>
                </a:r>
              </a:p>
            </p:txBody>
          </p:sp>
        </p:grpSp>
        <p:grpSp>
          <p:nvGrpSpPr>
            <p:cNvPr id="34" name="Group 33">
              <a:extLst>
                <a:ext uri="{FF2B5EF4-FFF2-40B4-BE49-F238E27FC236}">
                  <a16:creationId xmlns:a16="http://schemas.microsoft.com/office/drawing/2014/main" id="{42388726-F053-410C-F6E6-BCEB439D127B}"/>
                </a:ext>
              </a:extLst>
            </p:cNvPr>
            <p:cNvGrpSpPr/>
            <p:nvPr/>
          </p:nvGrpSpPr>
          <p:grpSpPr>
            <a:xfrm>
              <a:off x="2697652" y="1208099"/>
              <a:ext cx="6999363" cy="1440115"/>
              <a:chOff x="2778746" y="991317"/>
              <a:chExt cx="6999363" cy="1440115"/>
            </a:xfrm>
          </p:grpSpPr>
          <p:sp>
            <p:nvSpPr>
              <p:cNvPr id="27" name="TextBox 26">
                <a:extLst>
                  <a:ext uri="{FF2B5EF4-FFF2-40B4-BE49-F238E27FC236}">
                    <a16:creationId xmlns:a16="http://schemas.microsoft.com/office/drawing/2014/main" id="{598C3B8B-E134-574C-2B13-7075E30E0D17}"/>
                  </a:ext>
                </a:extLst>
              </p:cNvPr>
              <p:cNvSpPr txBox="1"/>
              <p:nvPr/>
            </p:nvSpPr>
            <p:spPr>
              <a:xfrm>
                <a:off x="7528201" y="991317"/>
                <a:ext cx="1916459" cy="260808"/>
              </a:xfrm>
              <a:prstGeom prst="rect">
                <a:avLst/>
              </a:prstGeom>
              <a:noFill/>
            </p:spPr>
            <p:txBody>
              <a:bodyPr wrap="square" rtlCol="0">
                <a:spAutoFit/>
              </a:bodyPr>
              <a:lstStyle/>
              <a:p>
                <a:r>
                  <a:rPr lang="en-US" sz="2100" b="1">
                    <a:latin typeface="Montserrat" panose="00000500000000000000" pitchFamily="2" charset="0"/>
                    <a:cs typeface="Poppins" pitchFamily="2" charset="77"/>
                  </a:rPr>
                  <a:t>Industry Leadership</a:t>
                </a:r>
                <a:endParaRPr lang="en-AE" sz="2100" b="1">
                  <a:latin typeface="Montserrat" panose="00000500000000000000" pitchFamily="2" charset="0"/>
                  <a:cs typeface="Poppins" pitchFamily="2" charset="77"/>
                </a:endParaRPr>
              </a:p>
            </p:txBody>
          </p:sp>
          <p:sp>
            <p:nvSpPr>
              <p:cNvPr id="28" name="TextBox 27">
                <a:extLst>
                  <a:ext uri="{FF2B5EF4-FFF2-40B4-BE49-F238E27FC236}">
                    <a16:creationId xmlns:a16="http://schemas.microsoft.com/office/drawing/2014/main" id="{2D646BAB-D051-3226-6713-AE9CF6286FE5}"/>
                  </a:ext>
                </a:extLst>
              </p:cNvPr>
              <p:cNvSpPr txBox="1"/>
              <p:nvPr/>
            </p:nvSpPr>
            <p:spPr>
              <a:xfrm>
                <a:off x="7528201" y="1319912"/>
                <a:ext cx="2249908" cy="579573"/>
              </a:xfrm>
              <a:prstGeom prst="rect">
                <a:avLst/>
              </a:prstGeom>
              <a:noFill/>
            </p:spPr>
            <p:txBody>
              <a:bodyPr wrap="square" rtlCol="0">
                <a:spAutoFit/>
              </a:bodyPr>
              <a:lstStyle/>
              <a:p>
                <a:r>
                  <a:rPr lang="en-US">
                    <a:latin typeface="Montserrat" panose="00000500000000000000" pitchFamily="2" charset="0"/>
                    <a:cs typeface="Poppins" pitchFamily="2" charset="77"/>
                  </a:rPr>
                  <a:t>Seasoned experts &amp; leaders </a:t>
                </a:r>
                <a:r>
                  <a:rPr lang="en-GB">
                    <a:latin typeface="Montserrat" panose="00000500000000000000" pitchFamily="2" charset="0"/>
                    <a:cs typeface="Poppins" pitchFamily="2" charset="77"/>
                  </a:rPr>
                  <a:t>trailblazing digital solutions for all sectors</a:t>
                </a:r>
                <a:endParaRPr lang="en-US">
                  <a:latin typeface="Montserrat" panose="00000500000000000000" pitchFamily="2" charset="0"/>
                  <a:cs typeface="Poppins" pitchFamily="2" charset="77"/>
                </a:endParaRPr>
              </a:p>
            </p:txBody>
          </p:sp>
          <p:sp>
            <p:nvSpPr>
              <p:cNvPr id="29" name="TextBox 28">
                <a:extLst>
                  <a:ext uri="{FF2B5EF4-FFF2-40B4-BE49-F238E27FC236}">
                    <a16:creationId xmlns:a16="http://schemas.microsoft.com/office/drawing/2014/main" id="{71DD1AF1-2854-D6CA-AF39-ACB9B6AAD216}"/>
                  </a:ext>
                </a:extLst>
              </p:cNvPr>
              <p:cNvSpPr txBox="1"/>
              <p:nvPr/>
            </p:nvSpPr>
            <p:spPr>
              <a:xfrm>
                <a:off x="4931975" y="1040219"/>
                <a:ext cx="1874206" cy="260808"/>
              </a:xfrm>
              <a:prstGeom prst="rect">
                <a:avLst/>
              </a:prstGeom>
              <a:noFill/>
            </p:spPr>
            <p:txBody>
              <a:bodyPr wrap="square" rtlCol="0">
                <a:spAutoFit/>
              </a:bodyPr>
              <a:lstStyle/>
              <a:p>
                <a:r>
                  <a:rPr lang="en-US" sz="2100" b="1">
                    <a:latin typeface="Montserrat" panose="00000500000000000000" pitchFamily="2" charset="0"/>
                    <a:cs typeface="Poppins" pitchFamily="2" charset="77"/>
                  </a:rPr>
                  <a:t>Industry Certified</a:t>
                </a:r>
                <a:endParaRPr lang="en-AE" sz="2100" b="1">
                  <a:latin typeface="Montserrat" panose="00000500000000000000" pitchFamily="2" charset="0"/>
                  <a:cs typeface="Poppins" pitchFamily="2" charset="77"/>
                </a:endParaRPr>
              </a:p>
            </p:txBody>
          </p:sp>
          <p:sp>
            <p:nvSpPr>
              <p:cNvPr id="30" name="TextBox 29">
                <a:extLst>
                  <a:ext uri="{FF2B5EF4-FFF2-40B4-BE49-F238E27FC236}">
                    <a16:creationId xmlns:a16="http://schemas.microsoft.com/office/drawing/2014/main" id="{60778942-6318-89CF-8FB6-B43412BB355D}"/>
                  </a:ext>
                </a:extLst>
              </p:cNvPr>
              <p:cNvSpPr txBox="1"/>
              <p:nvPr/>
            </p:nvSpPr>
            <p:spPr>
              <a:xfrm>
                <a:off x="4917787" y="1330244"/>
                <a:ext cx="2249907" cy="1101188"/>
              </a:xfrm>
              <a:prstGeom prst="rect">
                <a:avLst/>
              </a:prstGeom>
              <a:noFill/>
            </p:spPr>
            <p:txBody>
              <a:bodyPr wrap="square" rtlCol="0">
                <a:spAutoFit/>
              </a:bodyPr>
              <a:lstStyle/>
              <a:p>
                <a:r>
                  <a:rPr lang="en-US">
                    <a:latin typeface="Montserrat" panose="00000500000000000000" pitchFamily="2" charset="0"/>
                    <a:cs typeface="Poppins" pitchFamily="2" charset="77"/>
                  </a:rPr>
                  <a:t>NMSDC Certified MBE, BBB Certified Business, E-Verify Certified, ISO 9001:2015, ISO 27001:2013, ISO 20000-1:2011 Certified. Also, CMMI Level 3 Certified.</a:t>
                </a:r>
              </a:p>
            </p:txBody>
          </p:sp>
          <p:sp>
            <p:nvSpPr>
              <p:cNvPr id="31" name="TextBox 30">
                <a:extLst>
                  <a:ext uri="{FF2B5EF4-FFF2-40B4-BE49-F238E27FC236}">
                    <a16:creationId xmlns:a16="http://schemas.microsoft.com/office/drawing/2014/main" id="{54324038-1C65-8FC1-A772-C1DD2E8BE161}"/>
                  </a:ext>
                </a:extLst>
              </p:cNvPr>
              <p:cNvSpPr txBox="1"/>
              <p:nvPr/>
            </p:nvSpPr>
            <p:spPr>
              <a:xfrm>
                <a:off x="2778746" y="1038317"/>
                <a:ext cx="1667978" cy="260808"/>
              </a:xfrm>
              <a:prstGeom prst="rect">
                <a:avLst/>
              </a:prstGeom>
              <a:noFill/>
            </p:spPr>
            <p:txBody>
              <a:bodyPr wrap="square" rtlCol="0">
                <a:spAutoFit/>
              </a:bodyPr>
              <a:lstStyle/>
              <a:p>
                <a:r>
                  <a:rPr lang="en-US" sz="2100" b="1">
                    <a:latin typeface="Montserrat" panose="00000500000000000000" pitchFamily="2" charset="0"/>
                    <a:cs typeface="Poppins" pitchFamily="2" charset="77"/>
                  </a:rPr>
                  <a:t>Global Presence</a:t>
                </a:r>
                <a:endParaRPr lang="en-AE" sz="2100" b="1">
                  <a:latin typeface="Montserrat" panose="00000500000000000000" pitchFamily="2" charset="0"/>
                  <a:cs typeface="Poppins" pitchFamily="2" charset="77"/>
                </a:endParaRPr>
              </a:p>
            </p:txBody>
          </p:sp>
          <p:sp>
            <p:nvSpPr>
              <p:cNvPr id="32" name="TextBox 31">
                <a:extLst>
                  <a:ext uri="{FF2B5EF4-FFF2-40B4-BE49-F238E27FC236}">
                    <a16:creationId xmlns:a16="http://schemas.microsoft.com/office/drawing/2014/main" id="{580C8AB7-9F81-C9AF-FD35-60BC0CB8EC72}"/>
                  </a:ext>
                </a:extLst>
              </p:cNvPr>
              <p:cNvSpPr txBox="1"/>
              <p:nvPr/>
            </p:nvSpPr>
            <p:spPr>
              <a:xfrm>
                <a:off x="2778746" y="1317238"/>
                <a:ext cx="1916460" cy="579573"/>
              </a:xfrm>
              <a:prstGeom prst="rect">
                <a:avLst/>
              </a:prstGeom>
              <a:noFill/>
            </p:spPr>
            <p:txBody>
              <a:bodyPr wrap="square" rtlCol="0">
                <a:spAutoFit/>
              </a:bodyPr>
              <a:lstStyle/>
              <a:p>
                <a:r>
                  <a:rPr lang="en-US">
                    <a:latin typeface="Montserrat" panose="00000500000000000000" pitchFamily="2" charset="0"/>
                    <a:cs typeface="Poppins" pitchFamily="2" charset="77"/>
                  </a:rPr>
                  <a:t>North America, Europe, Australia, Singapore, Malaysia, UAE, &amp; India</a:t>
                </a:r>
              </a:p>
            </p:txBody>
          </p:sp>
        </p:grpSp>
      </p:grpSp>
      <p:sp>
        <p:nvSpPr>
          <p:cNvPr id="36" name="TextBox 35">
            <a:extLst>
              <a:ext uri="{FF2B5EF4-FFF2-40B4-BE49-F238E27FC236}">
                <a16:creationId xmlns:a16="http://schemas.microsoft.com/office/drawing/2014/main" id="{55DD1E2E-47B2-BBF8-5672-40028916485F}"/>
              </a:ext>
            </a:extLst>
          </p:cNvPr>
          <p:cNvSpPr txBox="1"/>
          <p:nvPr/>
        </p:nvSpPr>
        <p:spPr>
          <a:xfrm>
            <a:off x="3201100" y="580509"/>
            <a:ext cx="11885804" cy="784830"/>
          </a:xfrm>
          <a:prstGeom prst="rect">
            <a:avLst/>
          </a:prstGeom>
        </p:spPr>
        <p:txBody>
          <a:bodyPr vert="horz" wrap="square" lIns="137160" tIns="68580" rIns="137160" bIns="68580" rtlCol="0" anchor="ctr">
            <a:spAutoFit/>
          </a:bodyPr>
          <a:lstStyle>
            <a:lvl1pPr defTabSz="1219170">
              <a:lnSpc>
                <a:spcPct val="100000"/>
              </a:lnSpc>
              <a:spcBef>
                <a:spcPts val="0"/>
              </a:spcBef>
              <a:buNone/>
              <a:defRPr sz="3733" b="1">
                <a:solidFill>
                  <a:schemeClr val="accent6"/>
                </a:solidFill>
                <a:cs typeface="Segoe UI" panose="020B0502040204020203" pitchFamily="34" charset="0"/>
              </a:defRPr>
            </a:lvl1pPr>
          </a:lstStyle>
          <a:p>
            <a:pPr algn="ctr"/>
            <a:r>
              <a:rPr lang="en-AE" sz="4200">
                <a:solidFill>
                  <a:srgbClr val="162143"/>
                </a:solidFill>
                <a:latin typeface="Montserrat ExtraBold" panose="00000900000000000000" pitchFamily="2" charset="0"/>
                <a:cs typeface="Poppins"/>
              </a:rPr>
              <a:t>Company </a:t>
            </a:r>
            <a:r>
              <a:rPr lang="en-AE" sz="4200">
                <a:solidFill>
                  <a:srgbClr val="114A8A"/>
                </a:solidFill>
                <a:latin typeface="Montserrat ExtraBold" panose="00000900000000000000" pitchFamily="2" charset="0"/>
                <a:cs typeface="Poppins"/>
              </a:rPr>
              <a:t>Highlights</a:t>
            </a:r>
            <a:endParaRPr lang="en-US" sz="4200">
              <a:solidFill>
                <a:srgbClr val="114A8A"/>
              </a:solidFill>
              <a:latin typeface="Montserrat ExtraBold" panose="00000900000000000000" pitchFamily="2" charset="0"/>
              <a:cs typeface="Poppins"/>
            </a:endParaRPr>
          </a:p>
        </p:txBody>
      </p:sp>
    </p:spTree>
    <p:extLst>
      <p:ext uri="{BB962C8B-B14F-4D97-AF65-F5344CB8AC3E}">
        <p14:creationId xmlns:p14="http://schemas.microsoft.com/office/powerpoint/2010/main" val="989956225"/>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69B5A-F2C9-A353-A18D-80E498B4927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8D75A56-9F81-A9C1-CBE9-8A379D917E56}"/>
              </a:ext>
            </a:extLst>
          </p:cNvPr>
          <p:cNvSpPr/>
          <p:nvPr/>
        </p:nvSpPr>
        <p:spPr>
          <a:xfrm rot="-741444">
            <a:off x="-3689799" y="-2429252"/>
            <a:ext cx="7256654" cy="5738804"/>
          </a:xfrm>
          <a:custGeom>
            <a:avLst/>
            <a:gdLst/>
            <a:ahLst/>
            <a:cxnLst/>
            <a:rect l="l" t="t" r="r" b="b"/>
            <a:pathLst>
              <a:path w="7256654" h="5738804">
                <a:moveTo>
                  <a:pt x="0" y="0"/>
                </a:moveTo>
                <a:lnTo>
                  <a:pt x="7256654" y="0"/>
                </a:lnTo>
                <a:lnTo>
                  <a:pt x="7256654" y="5738804"/>
                </a:lnTo>
                <a:lnTo>
                  <a:pt x="0" y="5738804"/>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9" name="Freeform 9">
            <a:extLst>
              <a:ext uri="{FF2B5EF4-FFF2-40B4-BE49-F238E27FC236}">
                <a16:creationId xmlns:a16="http://schemas.microsoft.com/office/drawing/2014/main" id="{ECC70557-9D19-2088-AF4A-223893DFCCA3}"/>
              </a:ext>
            </a:extLst>
          </p:cNvPr>
          <p:cNvSpPr/>
          <p:nvPr/>
        </p:nvSpPr>
        <p:spPr>
          <a:xfrm>
            <a:off x="12845143" y="-428813"/>
            <a:ext cx="9062563" cy="1737927"/>
          </a:xfrm>
          <a:custGeom>
            <a:avLst/>
            <a:gdLst/>
            <a:ahLst/>
            <a:cxnLst/>
            <a:rect l="l" t="t" r="r" b="b"/>
            <a:pathLst>
              <a:path w="9062563" h="1737927">
                <a:moveTo>
                  <a:pt x="0" y="0"/>
                </a:moveTo>
                <a:lnTo>
                  <a:pt x="9062563" y="0"/>
                </a:lnTo>
                <a:lnTo>
                  <a:pt x="9062563" y="1737927"/>
                </a:lnTo>
                <a:lnTo>
                  <a:pt x="0" y="1737927"/>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11" name="Freeform 11">
            <a:extLst>
              <a:ext uri="{FF2B5EF4-FFF2-40B4-BE49-F238E27FC236}">
                <a16:creationId xmlns:a16="http://schemas.microsoft.com/office/drawing/2014/main" id="{B34814E3-9CDB-F816-2CED-1920DD81D2B6}"/>
              </a:ext>
            </a:extLst>
          </p:cNvPr>
          <p:cNvSpPr/>
          <p:nvPr/>
        </p:nvSpPr>
        <p:spPr>
          <a:xfrm>
            <a:off x="8330076" y="-1008916"/>
            <a:ext cx="2627432" cy="2627432"/>
          </a:xfrm>
          <a:custGeom>
            <a:avLst/>
            <a:gdLst/>
            <a:ahLst/>
            <a:cxnLst/>
            <a:rect l="l" t="t" r="r" b="b"/>
            <a:pathLst>
              <a:path w="2627432" h="2627432">
                <a:moveTo>
                  <a:pt x="0" y="0"/>
                </a:moveTo>
                <a:lnTo>
                  <a:pt x="2627432" y="0"/>
                </a:lnTo>
                <a:lnTo>
                  <a:pt x="2627432" y="2627432"/>
                </a:lnTo>
                <a:lnTo>
                  <a:pt x="0" y="2627432"/>
                </a:lnTo>
                <a:lnTo>
                  <a:pt x="0" y="0"/>
                </a:lnTo>
                <a:close/>
              </a:path>
            </a:pathLst>
          </a:custGeom>
          <a:blipFill>
            <a:blip r:embed="rId5">
              <a:alphaModFix amt="12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dirty="0">
              <a:latin typeface="Roboto" panose="02000000000000000000" pitchFamily="2" charset="0"/>
              <a:ea typeface="Roboto" panose="02000000000000000000" pitchFamily="2" charset="0"/>
            </a:endParaRPr>
          </a:p>
        </p:txBody>
      </p:sp>
      <p:sp>
        <p:nvSpPr>
          <p:cNvPr id="14" name="Freeform 14">
            <a:extLst>
              <a:ext uri="{FF2B5EF4-FFF2-40B4-BE49-F238E27FC236}">
                <a16:creationId xmlns:a16="http://schemas.microsoft.com/office/drawing/2014/main" id="{652EE977-00A4-7286-0D9A-AF803D175E8E}"/>
              </a:ext>
            </a:extLst>
          </p:cNvPr>
          <p:cNvSpPr/>
          <p:nvPr/>
        </p:nvSpPr>
        <p:spPr>
          <a:xfrm rot="5400000">
            <a:off x="8491400" y="912002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7">
              <a:alphaModFix amt="12000"/>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15" name="Freeform 15">
            <a:extLst>
              <a:ext uri="{FF2B5EF4-FFF2-40B4-BE49-F238E27FC236}">
                <a16:creationId xmlns:a16="http://schemas.microsoft.com/office/drawing/2014/main" id="{842EC3A8-77C8-36CD-AA0C-CF7BCCA12C8C}"/>
              </a:ext>
            </a:extLst>
          </p:cNvPr>
          <p:cNvSpPr/>
          <p:nvPr/>
        </p:nvSpPr>
        <p:spPr>
          <a:xfrm>
            <a:off x="17772062" y="-112037"/>
            <a:ext cx="677531" cy="552187"/>
          </a:xfrm>
          <a:custGeom>
            <a:avLst/>
            <a:gdLst/>
            <a:ahLst/>
            <a:cxnLst/>
            <a:rect l="l" t="t" r="r" b="b"/>
            <a:pathLst>
              <a:path w="677531" h="552187">
                <a:moveTo>
                  <a:pt x="0" y="0"/>
                </a:moveTo>
                <a:lnTo>
                  <a:pt x="677531" y="0"/>
                </a:lnTo>
                <a:lnTo>
                  <a:pt x="677531" y="552188"/>
                </a:lnTo>
                <a:lnTo>
                  <a:pt x="0" y="5521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16" name="Freeform 16">
            <a:extLst>
              <a:ext uri="{FF2B5EF4-FFF2-40B4-BE49-F238E27FC236}">
                <a16:creationId xmlns:a16="http://schemas.microsoft.com/office/drawing/2014/main" id="{8955A66D-70A3-AD4D-8DDF-2D64E724D481}"/>
              </a:ext>
            </a:extLst>
          </p:cNvPr>
          <p:cNvSpPr/>
          <p:nvPr/>
        </p:nvSpPr>
        <p:spPr>
          <a:xfrm rot="5400000">
            <a:off x="17099297" y="489863"/>
            <a:ext cx="2700592" cy="1077675"/>
          </a:xfrm>
          <a:custGeom>
            <a:avLst/>
            <a:gdLst/>
            <a:ahLst/>
            <a:cxnLst/>
            <a:rect l="l" t="t" r="r" b="b"/>
            <a:pathLst>
              <a:path w="2700592" h="1077675">
                <a:moveTo>
                  <a:pt x="0" y="0"/>
                </a:moveTo>
                <a:lnTo>
                  <a:pt x="2700592" y="0"/>
                </a:lnTo>
                <a:lnTo>
                  <a:pt x="2700592" y="1077674"/>
                </a:lnTo>
                <a:lnTo>
                  <a:pt x="0" y="1077674"/>
                </a:lnTo>
                <a:lnTo>
                  <a:pt x="0" y="0"/>
                </a:lnTo>
                <a:close/>
              </a:path>
            </a:pathLst>
          </a:custGeom>
          <a:blipFill>
            <a:blip r:embed="rId11">
              <a:extLst>
                <a:ext uri="{96DAC541-7B7A-43D3-8B79-37D633B846F1}">
                  <asvg:svgBlip xmlns:asvg="http://schemas.microsoft.com/office/drawing/2016/SVG/main" r:embed="rId12"/>
                </a:ext>
              </a:extLst>
            </a:blip>
            <a:stretch>
              <a:fillRect r="-33573"/>
            </a:stretch>
          </a:blipFill>
        </p:spPr>
        <p:txBody>
          <a:bodyPr/>
          <a:lstStyle/>
          <a:p>
            <a:endParaRPr lang="en-US">
              <a:latin typeface="Roboto" panose="02000000000000000000" pitchFamily="2" charset="0"/>
              <a:ea typeface="Roboto" panose="02000000000000000000" pitchFamily="2" charset="0"/>
            </a:endParaRPr>
          </a:p>
        </p:txBody>
      </p:sp>
      <p:sp>
        <p:nvSpPr>
          <p:cNvPr id="17" name="Freeform 17">
            <a:extLst>
              <a:ext uri="{FF2B5EF4-FFF2-40B4-BE49-F238E27FC236}">
                <a16:creationId xmlns:a16="http://schemas.microsoft.com/office/drawing/2014/main" id="{D1750698-9DC9-742E-4A95-25C911BBB73B}"/>
              </a:ext>
            </a:extLst>
          </p:cNvPr>
          <p:cNvSpPr/>
          <p:nvPr/>
        </p:nvSpPr>
        <p:spPr>
          <a:xfrm rot="-5400000">
            <a:off x="-2218806" y="4798504"/>
            <a:ext cx="4356984" cy="690229"/>
          </a:xfrm>
          <a:custGeom>
            <a:avLst/>
            <a:gdLst/>
            <a:ahLst/>
            <a:cxnLst/>
            <a:rect l="l" t="t" r="r" b="b"/>
            <a:pathLst>
              <a:path w="4356984" h="690229">
                <a:moveTo>
                  <a:pt x="0" y="0"/>
                </a:moveTo>
                <a:lnTo>
                  <a:pt x="4356983" y="0"/>
                </a:lnTo>
                <a:lnTo>
                  <a:pt x="4356983" y="690228"/>
                </a:lnTo>
                <a:lnTo>
                  <a:pt x="0" y="690228"/>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18" name="Freeform 18">
            <a:extLst>
              <a:ext uri="{FF2B5EF4-FFF2-40B4-BE49-F238E27FC236}">
                <a16:creationId xmlns:a16="http://schemas.microsoft.com/office/drawing/2014/main" id="{9B9BC5F7-B72C-6CD0-A00D-DA8858F914C1}"/>
              </a:ext>
            </a:extLst>
          </p:cNvPr>
          <p:cNvSpPr/>
          <p:nvPr/>
        </p:nvSpPr>
        <p:spPr>
          <a:xfrm flipH="1">
            <a:off x="17772062" y="8538265"/>
            <a:ext cx="1491022" cy="952391"/>
          </a:xfrm>
          <a:custGeom>
            <a:avLst/>
            <a:gdLst/>
            <a:ahLst/>
            <a:cxnLst/>
            <a:rect l="l" t="t" r="r" b="b"/>
            <a:pathLst>
              <a:path w="1491022" h="952391">
                <a:moveTo>
                  <a:pt x="1491023" y="0"/>
                </a:moveTo>
                <a:lnTo>
                  <a:pt x="0" y="0"/>
                </a:lnTo>
                <a:lnTo>
                  <a:pt x="0" y="952390"/>
                </a:lnTo>
                <a:lnTo>
                  <a:pt x="1491023" y="952390"/>
                </a:lnTo>
                <a:lnTo>
                  <a:pt x="1491023"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19" name="Freeform 19">
            <a:extLst>
              <a:ext uri="{FF2B5EF4-FFF2-40B4-BE49-F238E27FC236}">
                <a16:creationId xmlns:a16="http://schemas.microsoft.com/office/drawing/2014/main" id="{F20B9CE2-44AE-E9E3-0642-116F971FD7FD}"/>
              </a:ext>
            </a:extLst>
          </p:cNvPr>
          <p:cNvSpPr/>
          <p:nvPr/>
        </p:nvSpPr>
        <p:spPr>
          <a:xfrm>
            <a:off x="-1188105" y="-204977"/>
            <a:ext cx="1699256" cy="1019554"/>
          </a:xfrm>
          <a:custGeom>
            <a:avLst/>
            <a:gdLst/>
            <a:ahLst/>
            <a:cxnLst/>
            <a:rect l="l" t="t" r="r" b="b"/>
            <a:pathLst>
              <a:path w="1699256" h="1019554">
                <a:moveTo>
                  <a:pt x="0" y="0"/>
                </a:moveTo>
                <a:lnTo>
                  <a:pt x="1699256" y="0"/>
                </a:lnTo>
                <a:lnTo>
                  <a:pt x="1699256" y="1019554"/>
                </a:lnTo>
                <a:lnTo>
                  <a:pt x="0" y="10195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1" name="TextBox 21">
            <a:extLst>
              <a:ext uri="{FF2B5EF4-FFF2-40B4-BE49-F238E27FC236}">
                <a16:creationId xmlns:a16="http://schemas.microsoft.com/office/drawing/2014/main" id="{1F2E30D0-2534-D14C-47ED-2AA459EA49DF}"/>
              </a:ext>
            </a:extLst>
          </p:cNvPr>
          <p:cNvSpPr txBox="1"/>
          <p:nvPr/>
        </p:nvSpPr>
        <p:spPr>
          <a:xfrm>
            <a:off x="1244472" y="4972207"/>
            <a:ext cx="7747128" cy="1295226"/>
          </a:xfrm>
          <a:prstGeom prst="rect">
            <a:avLst/>
          </a:prstGeom>
        </p:spPr>
        <p:txBody>
          <a:bodyPr lIns="0" tIns="0" rIns="0" bIns="0" rtlCol="0" anchor="t">
            <a:spAutoFit/>
          </a:bodyPr>
          <a:lstStyle/>
          <a:p>
            <a:pPr algn="l">
              <a:lnSpc>
                <a:spcPts val="10097"/>
              </a:lnSpc>
            </a:pPr>
            <a:r>
              <a:rPr lang="en-US" sz="9899" b="1" dirty="0">
                <a:solidFill>
                  <a:srgbClr val="182758"/>
                </a:solidFill>
                <a:latin typeface="Roboto" panose="02000000000000000000" pitchFamily="2" charset="0"/>
                <a:ea typeface="Roboto" panose="02000000000000000000" pitchFamily="2" charset="0"/>
                <a:cs typeface="TT Norms Bold"/>
                <a:sym typeface="TT Norms Bold"/>
              </a:rPr>
              <a:t>Thank You</a:t>
            </a:r>
          </a:p>
        </p:txBody>
      </p:sp>
      <p:pic>
        <p:nvPicPr>
          <p:cNvPr id="40" name="Graphic 39">
            <a:extLst>
              <a:ext uri="{FF2B5EF4-FFF2-40B4-BE49-F238E27FC236}">
                <a16:creationId xmlns:a16="http://schemas.microsoft.com/office/drawing/2014/main" id="{FB2C7D3B-299D-0193-90CD-FA65A5D77AC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303287" y="3554192"/>
            <a:ext cx="1861502" cy="930751"/>
          </a:xfrm>
          <a:prstGeom prst="rect">
            <a:avLst/>
          </a:prstGeom>
        </p:spPr>
      </p:pic>
      <p:pic>
        <p:nvPicPr>
          <p:cNvPr id="20" name="Picture 19">
            <a:extLst>
              <a:ext uri="{FF2B5EF4-FFF2-40B4-BE49-F238E27FC236}">
                <a16:creationId xmlns:a16="http://schemas.microsoft.com/office/drawing/2014/main" id="{53229E42-B9EB-013E-A3DC-D77788D7D477}"/>
              </a:ext>
            </a:extLst>
          </p:cNvPr>
          <p:cNvPicPr>
            <a:picLocks noChangeAspect="1"/>
          </p:cNvPicPr>
          <p:nvPr/>
        </p:nvPicPr>
        <p:blipFill rotWithShape="1">
          <a:blip r:embed="rId19"/>
          <a:srcRect b="15121"/>
          <a:stretch/>
        </p:blipFill>
        <p:spPr>
          <a:xfrm>
            <a:off x="11887200" y="4019567"/>
            <a:ext cx="5704507" cy="2438629"/>
          </a:xfrm>
          <a:prstGeom prst="rect">
            <a:avLst/>
          </a:prstGeom>
        </p:spPr>
      </p:pic>
    </p:spTree>
    <p:extLst>
      <p:ext uri="{BB962C8B-B14F-4D97-AF65-F5344CB8AC3E}">
        <p14:creationId xmlns:p14="http://schemas.microsoft.com/office/powerpoint/2010/main" val="16023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map of the world&#10;&#10;Description automatically generated">
            <a:extLst>
              <a:ext uri="{FF2B5EF4-FFF2-40B4-BE49-F238E27FC236}">
                <a16:creationId xmlns:a16="http://schemas.microsoft.com/office/drawing/2014/main" id="{EFC3A195-FA6A-732C-87A2-39F688612973}"/>
              </a:ext>
            </a:extLst>
          </p:cNvPr>
          <p:cNvPicPr>
            <a:picLocks noChangeAspect="1"/>
          </p:cNvPicPr>
          <p:nvPr/>
        </p:nvPicPr>
        <p:blipFill>
          <a:blip r:embed="rId3"/>
          <a:stretch>
            <a:fillRect/>
          </a:stretch>
        </p:blipFill>
        <p:spPr>
          <a:xfrm>
            <a:off x="2" y="0"/>
            <a:ext cx="18288000" cy="10287000"/>
          </a:xfrm>
          <a:prstGeom prst="rect">
            <a:avLst/>
          </a:prstGeom>
        </p:spPr>
      </p:pic>
      <p:sp>
        <p:nvSpPr>
          <p:cNvPr id="77" name="직사각형 15">
            <a:extLst>
              <a:ext uri="{FF2B5EF4-FFF2-40B4-BE49-F238E27FC236}">
                <a16:creationId xmlns:a16="http://schemas.microsoft.com/office/drawing/2014/main" id="{473C9235-B15C-46EA-A6F1-64F906EF04E7}"/>
              </a:ext>
            </a:extLst>
          </p:cNvPr>
          <p:cNvSpPr/>
          <p:nvPr/>
        </p:nvSpPr>
        <p:spPr>
          <a:xfrm>
            <a:off x="11472150" y="8681408"/>
            <a:ext cx="4051109" cy="553998"/>
          </a:xfrm>
          <a:prstGeom prst="rect">
            <a:avLst/>
          </a:prstGeom>
        </p:spPr>
        <p:txBody>
          <a:bodyPr wrap="none">
            <a:spAutoFit/>
          </a:bodyPr>
          <a:lstStyle/>
          <a:p>
            <a:pPr algn="r" defTabSz="1371600">
              <a:defRPr/>
            </a:pPr>
            <a:r>
              <a:rPr lang="en-US" altLang="ko-KR" sz="3000">
                <a:solidFill>
                  <a:srgbClr val="00B0F0">
                    <a:lumMod val="20000"/>
                    <a:lumOff val="80000"/>
                  </a:srgbClr>
                </a:solidFill>
                <a:latin typeface="Poppins" panose="00000500000000000000" pitchFamily="2" charset="0"/>
                <a:cs typeface="Poppins" panose="00000500000000000000" pitchFamily="2" charset="0"/>
              </a:rPr>
              <a:t>Our Global Footprint</a:t>
            </a:r>
          </a:p>
        </p:txBody>
      </p:sp>
      <p:cxnSp>
        <p:nvCxnSpPr>
          <p:cNvPr id="204" name="Straight Connector 203">
            <a:extLst>
              <a:ext uri="{FF2B5EF4-FFF2-40B4-BE49-F238E27FC236}">
                <a16:creationId xmlns:a16="http://schemas.microsoft.com/office/drawing/2014/main" id="{B958BEB6-A62E-41BF-9628-3AC03C72D654}"/>
              </a:ext>
            </a:extLst>
          </p:cNvPr>
          <p:cNvCxnSpPr>
            <a:cxnSpLocks/>
          </p:cNvCxnSpPr>
          <p:nvPr/>
        </p:nvCxnSpPr>
        <p:spPr>
          <a:xfrm>
            <a:off x="12701534" y="3726083"/>
            <a:ext cx="0" cy="185591"/>
          </a:xfrm>
          <a:prstGeom prst="line">
            <a:avLst/>
          </a:prstGeom>
          <a:noFill/>
          <a:ln w="15875">
            <a:noFill/>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9A07A074-5FEA-4409-891D-2FB04B9FCDE9}"/>
              </a:ext>
            </a:extLst>
          </p:cNvPr>
          <p:cNvSpPr/>
          <p:nvPr/>
        </p:nvSpPr>
        <p:spPr>
          <a:xfrm>
            <a:off x="6446664" y="3502539"/>
            <a:ext cx="1345623" cy="282567"/>
          </a:xfrm>
          <a:prstGeom prst="roundRect">
            <a:avLst>
              <a:gd name="adj" fmla="val 50000"/>
            </a:avLst>
          </a:prstGeom>
          <a:gradFill>
            <a:gsLst>
              <a:gs pos="76000">
                <a:schemeClr val="bg1"/>
              </a:gs>
              <a:gs pos="100000">
                <a:schemeClr val="bg2">
                  <a:alpha val="20000"/>
                </a:schemeClr>
              </a:gs>
            </a:gsLst>
            <a:lin ang="10800000" scaled="1"/>
          </a:gra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1600">
              <a:defRPr/>
            </a:pPr>
            <a:r>
              <a:rPr lang="en-IN" sz="1050">
                <a:solidFill>
                  <a:srgbClr val="333333"/>
                </a:solidFill>
                <a:latin typeface="Poppins" panose="00000500000000000000" pitchFamily="2" charset="0"/>
                <a:cs typeface="Poppins" panose="00000500000000000000" pitchFamily="2" charset="0"/>
              </a:rPr>
              <a:t>San Francisco</a:t>
            </a:r>
          </a:p>
        </p:txBody>
      </p:sp>
      <p:sp>
        <p:nvSpPr>
          <p:cNvPr id="80" name="Rectangle: Rounded Corners 79">
            <a:extLst>
              <a:ext uri="{FF2B5EF4-FFF2-40B4-BE49-F238E27FC236}">
                <a16:creationId xmlns:a16="http://schemas.microsoft.com/office/drawing/2014/main" id="{0227474A-7D93-4C47-B5B4-2B0C8191CF47}"/>
              </a:ext>
            </a:extLst>
          </p:cNvPr>
          <p:cNvSpPr/>
          <p:nvPr/>
        </p:nvSpPr>
        <p:spPr>
          <a:xfrm>
            <a:off x="7579403" y="5443718"/>
            <a:ext cx="1259069" cy="292448"/>
          </a:xfrm>
          <a:prstGeom prst="roundRect">
            <a:avLst>
              <a:gd name="adj" fmla="val 50000"/>
            </a:avLst>
          </a:prstGeom>
          <a:gradFill>
            <a:gsLst>
              <a:gs pos="29000">
                <a:schemeClr val="bg1"/>
              </a:gs>
              <a:gs pos="0">
                <a:schemeClr val="bg2">
                  <a:alpha val="20000"/>
                </a:schemeClr>
              </a:gs>
            </a:gsLst>
            <a:lin ang="10800000" scaled="1"/>
          </a:gra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1600">
              <a:defRPr/>
            </a:pPr>
            <a:r>
              <a:rPr lang="en-IN" sz="1050">
                <a:solidFill>
                  <a:srgbClr val="333333"/>
                </a:solidFill>
                <a:latin typeface="Poppins" panose="00000500000000000000" pitchFamily="2" charset="0"/>
                <a:cs typeface="Poppins" panose="00000500000000000000" pitchFamily="2" charset="0"/>
              </a:rPr>
              <a:t>Washington</a:t>
            </a:r>
          </a:p>
        </p:txBody>
      </p:sp>
      <p:sp>
        <p:nvSpPr>
          <p:cNvPr id="83" name="Rectangle: Rounded Corners 82">
            <a:extLst>
              <a:ext uri="{FF2B5EF4-FFF2-40B4-BE49-F238E27FC236}">
                <a16:creationId xmlns:a16="http://schemas.microsoft.com/office/drawing/2014/main" id="{7C87E67B-3389-43E2-A4E6-7170CBEF77CB}"/>
              </a:ext>
            </a:extLst>
          </p:cNvPr>
          <p:cNvSpPr/>
          <p:nvPr/>
        </p:nvSpPr>
        <p:spPr>
          <a:xfrm>
            <a:off x="9932330" y="2266527"/>
            <a:ext cx="935069" cy="248610"/>
          </a:xfrm>
          <a:prstGeom prst="roundRect">
            <a:avLst>
              <a:gd name="adj" fmla="val 50000"/>
            </a:avLst>
          </a:prstGeom>
          <a:gradFill>
            <a:gsLst>
              <a:gs pos="35000">
                <a:schemeClr val="bg1"/>
              </a:gs>
              <a:gs pos="0">
                <a:schemeClr val="bg2">
                  <a:alpha val="20000"/>
                </a:schemeClr>
              </a:gs>
            </a:gsLst>
            <a:lin ang="10800000" scaled="1"/>
          </a:gra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rgbClr val="333333"/>
                </a:solidFill>
                <a:latin typeface="Poppins" panose="00000500000000000000" pitchFamily="2" charset="0"/>
                <a:cs typeface="Poppins" panose="00000500000000000000" pitchFamily="2" charset="0"/>
              </a:rPr>
              <a:t>Boston</a:t>
            </a:r>
            <a:endParaRPr lang="en-IN" sz="1200">
              <a:solidFill>
                <a:srgbClr val="333333"/>
              </a:solidFill>
              <a:latin typeface="Poppins" panose="00000500000000000000" pitchFamily="2" charset="0"/>
              <a:cs typeface="Poppins" panose="00000500000000000000" pitchFamily="2" charset="0"/>
            </a:endParaRPr>
          </a:p>
        </p:txBody>
      </p:sp>
      <p:sp>
        <p:nvSpPr>
          <p:cNvPr id="84" name="Rectangle: Rounded Corners 83">
            <a:extLst>
              <a:ext uri="{FF2B5EF4-FFF2-40B4-BE49-F238E27FC236}">
                <a16:creationId xmlns:a16="http://schemas.microsoft.com/office/drawing/2014/main" id="{8F600517-CB15-4B38-9EE3-F2F5E1429170}"/>
              </a:ext>
            </a:extLst>
          </p:cNvPr>
          <p:cNvSpPr/>
          <p:nvPr/>
        </p:nvSpPr>
        <p:spPr>
          <a:xfrm>
            <a:off x="10160875" y="3900260"/>
            <a:ext cx="1067672" cy="296307"/>
          </a:xfrm>
          <a:prstGeom prst="roundRect">
            <a:avLst>
              <a:gd name="adj" fmla="val 50000"/>
            </a:avLst>
          </a:prstGeom>
          <a:gradFill>
            <a:gsLst>
              <a:gs pos="35000">
                <a:schemeClr val="bg1"/>
              </a:gs>
              <a:gs pos="0">
                <a:schemeClr val="bg2">
                  <a:alpha val="20000"/>
                </a:schemeClr>
              </a:gs>
            </a:gsLst>
            <a:lin ang="10800000" scaled="1"/>
          </a:gra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rgbClr val="333333"/>
                </a:solidFill>
                <a:latin typeface="Poppins" panose="00000500000000000000" pitchFamily="2" charset="0"/>
                <a:cs typeface="Poppins" panose="00000500000000000000" pitchFamily="2" charset="0"/>
              </a:rPr>
              <a:t>New York</a:t>
            </a:r>
          </a:p>
        </p:txBody>
      </p:sp>
      <p:sp>
        <p:nvSpPr>
          <p:cNvPr id="85" name="Rectangle: Rounded Corners 84">
            <a:extLst>
              <a:ext uri="{FF2B5EF4-FFF2-40B4-BE49-F238E27FC236}">
                <a16:creationId xmlns:a16="http://schemas.microsoft.com/office/drawing/2014/main" id="{CB966BD4-566A-4A0C-91FF-6A315CD8CAF7}"/>
              </a:ext>
            </a:extLst>
          </p:cNvPr>
          <p:cNvSpPr/>
          <p:nvPr/>
        </p:nvSpPr>
        <p:spPr>
          <a:xfrm>
            <a:off x="9537227" y="4359661"/>
            <a:ext cx="892103" cy="288671"/>
          </a:xfrm>
          <a:prstGeom prst="roundRect">
            <a:avLst>
              <a:gd name="adj" fmla="val 50000"/>
            </a:avLst>
          </a:prstGeom>
          <a:solidFill>
            <a:schemeClr val="accent6">
              <a:lumMod val="60000"/>
              <a:lumOff val="40000"/>
            </a:schemeClr>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Austin</a:t>
            </a:r>
          </a:p>
        </p:txBody>
      </p:sp>
      <p:sp>
        <p:nvSpPr>
          <p:cNvPr id="86" name="Rectangle: Rounded Corners 85">
            <a:extLst>
              <a:ext uri="{FF2B5EF4-FFF2-40B4-BE49-F238E27FC236}">
                <a16:creationId xmlns:a16="http://schemas.microsoft.com/office/drawing/2014/main" id="{96FA5BA6-8AA0-4321-9F6B-A16CBE7BDD6F}"/>
              </a:ext>
            </a:extLst>
          </p:cNvPr>
          <p:cNvSpPr/>
          <p:nvPr/>
        </p:nvSpPr>
        <p:spPr>
          <a:xfrm>
            <a:off x="11306135" y="1413638"/>
            <a:ext cx="933573" cy="270834"/>
          </a:xfrm>
          <a:prstGeom prst="roundRect">
            <a:avLst>
              <a:gd name="adj" fmla="val 50000"/>
            </a:avLst>
          </a:prstGeom>
          <a:solidFill>
            <a:schemeClr val="accent6">
              <a:lumMod val="60000"/>
              <a:lumOff val="40000"/>
            </a:schemeClr>
          </a:solidFill>
          <a:ln>
            <a:solidFill>
              <a:srgbClr val="00FFFF"/>
            </a:soli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London</a:t>
            </a:r>
            <a:endParaRPr lang="en-IN" sz="1200">
              <a:solidFill>
                <a:schemeClr val="bg1"/>
              </a:solidFill>
              <a:latin typeface="Poppins" panose="00000500000000000000" pitchFamily="2" charset="0"/>
              <a:cs typeface="Poppins" panose="00000500000000000000" pitchFamily="2" charset="0"/>
            </a:endParaRPr>
          </a:p>
        </p:txBody>
      </p:sp>
      <p:sp>
        <p:nvSpPr>
          <p:cNvPr id="87" name="Rectangle: Rounded Corners 86">
            <a:extLst>
              <a:ext uri="{FF2B5EF4-FFF2-40B4-BE49-F238E27FC236}">
                <a16:creationId xmlns:a16="http://schemas.microsoft.com/office/drawing/2014/main" id="{FFE39B08-4E9C-45FC-889B-38CC091D9E18}"/>
              </a:ext>
            </a:extLst>
          </p:cNvPr>
          <p:cNvSpPr/>
          <p:nvPr/>
        </p:nvSpPr>
        <p:spPr>
          <a:xfrm>
            <a:off x="12871513" y="1892542"/>
            <a:ext cx="1474664" cy="255086"/>
          </a:xfrm>
          <a:prstGeom prst="roundRect">
            <a:avLst>
              <a:gd name="adj" fmla="val 50000"/>
            </a:avLst>
          </a:prstGeom>
          <a:solidFill>
            <a:schemeClr val="accent6">
              <a:lumMod val="60000"/>
              <a:lumOff val="40000"/>
            </a:schemeClr>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Poland</a:t>
            </a:r>
          </a:p>
        </p:txBody>
      </p:sp>
      <p:sp>
        <p:nvSpPr>
          <p:cNvPr id="88" name="Rectangle: Rounded Corners 87">
            <a:extLst>
              <a:ext uri="{FF2B5EF4-FFF2-40B4-BE49-F238E27FC236}">
                <a16:creationId xmlns:a16="http://schemas.microsoft.com/office/drawing/2014/main" id="{06F067B0-BC3C-494D-B294-FA640E1F5912}"/>
              </a:ext>
            </a:extLst>
          </p:cNvPr>
          <p:cNvSpPr/>
          <p:nvPr/>
        </p:nvSpPr>
        <p:spPr>
          <a:xfrm>
            <a:off x="12239706" y="752189"/>
            <a:ext cx="1395465" cy="325835"/>
          </a:xfrm>
          <a:prstGeom prst="roundRect">
            <a:avLst>
              <a:gd name="adj" fmla="val 50000"/>
            </a:avLst>
          </a:prstGeom>
          <a:solidFill>
            <a:schemeClr val="accent6">
              <a:lumMod val="60000"/>
              <a:lumOff val="40000"/>
            </a:schemeClr>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Netherlands</a:t>
            </a:r>
          </a:p>
        </p:txBody>
      </p:sp>
      <p:sp>
        <p:nvSpPr>
          <p:cNvPr id="89" name="Rectangle: Rounded Corners 88">
            <a:extLst>
              <a:ext uri="{FF2B5EF4-FFF2-40B4-BE49-F238E27FC236}">
                <a16:creationId xmlns:a16="http://schemas.microsoft.com/office/drawing/2014/main" id="{73CDF1FF-5856-4BB4-A189-C3CED950797B}"/>
              </a:ext>
            </a:extLst>
          </p:cNvPr>
          <p:cNvSpPr/>
          <p:nvPr/>
        </p:nvSpPr>
        <p:spPr>
          <a:xfrm>
            <a:off x="12290396" y="5468889"/>
            <a:ext cx="1175841" cy="282432"/>
          </a:xfrm>
          <a:prstGeom prst="roundRect">
            <a:avLst>
              <a:gd name="adj" fmla="val 50000"/>
            </a:avLst>
          </a:prstGeom>
          <a:gradFill>
            <a:gsLst>
              <a:gs pos="60000">
                <a:schemeClr val="bg1"/>
              </a:gs>
              <a:gs pos="100000">
                <a:schemeClr val="bg2">
                  <a:alpha val="20000"/>
                </a:schemeClr>
              </a:gs>
            </a:gsLst>
            <a:lin ang="10800000" scaled="1"/>
          </a:gra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rgbClr val="333333"/>
                </a:solidFill>
                <a:latin typeface="Poppins" panose="00000500000000000000" pitchFamily="2" charset="0"/>
                <a:cs typeface="Poppins" panose="00000500000000000000" pitchFamily="2" charset="0"/>
              </a:rPr>
              <a:t>Abu Dhabi</a:t>
            </a:r>
          </a:p>
        </p:txBody>
      </p:sp>
      <p:sp>
        <p:nvSpPr>
          <p:cNvPr id="90" name="Rectangle: Rounded Corners 89">
            <a:extLst>
              <a:ext uri="{FF2B5EF4-FFF2-40B4-BE49-F238E27FC236}">
                <a16:creationId xmlns:a16="http://schemas.microsoft.com/office/drawing/2014/main" id="{F42F61D0-97EC-4D95-BAE5-64CAF598F1FC}"/>
              </a:ext>
            </a:extLst>
          </p:cNvPr>
          <p:cNvSpPr/>
          <p:nvPr/>
        </p:nvSpPr>
        <p:spPr>
          <a:xfrm>
            <a:off x="12501697" y="5083706"/>
            <a:ext cx="788198" cy="243968"/>
          </a:xfrm>
          <a:prstGeom prst="roundRect">
            <a:avLst>
              <a:gd name="adj" fmla="val 50000"/>
            </a:avLst>
          </a:prstGeom>
          <a:solidFill>
            <a:schemeClr val="accent6">
              <a:lumMod val="60000"/>
              <a:lumOff val="40000"/>
            </a:schemeClr>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Dubai</a:t>
            </a:r>
          </a:p>
        </p:txBody>
      </p:sp>
      <p:sp>
        <p:nvSpPr>
          <p:cNvPr id="91" name="Rectangle: Rounded Corners 90">
            <a:extLst>
              <a:ext uri="{FF2B5EF4-FFF2-40B4-BE49-F238E27FC236}">
                <a16:creationId xmlns:a16="http://schemas.microsoft.com/office/drawing/2014/main" id="{4F1AAAF8-A129-4380-9B4F-F7C06FAF7DAD}"/>
              </a:ext>
            </a:extLst>
          </p:cNvPr>
          <p:cNvSpPr/>
          <p:nvPr/>
        </p:nvSpPr>
        <p:spPr>
          <a:xfrm>
            <a:off x="14862362" y="4196942"/>
            <a:ext cx="1093899" cy="270782"/>
          </a:xfrm>
          <a:prstGeom prst="roundRect">
            <a:avLst>
              <a:gd name="adj" fmla="val 50000"/>
            </a:avLst>
          </a:prstGeom>
          <a:solidFill>
            <a:schemeClr val="accent6">
              <a:lumMod val="60000"/>
              <a:lumOff val="40000"/>
            </a:schemeClr>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Gurugram</a:t>
            </a:r>
          </a:p>
        </p:txBody>
      </p:sp>
      <p:sp>
        <p:nvSpPr>
          <p:cNvPr id="92" name="Rectangle: Rounded Corners 91">
            <a:extLst>
              <a:ext uri="{FF2B5EF4-FFF2-40B4-BE49-F238E27FC236}">
                <a16:creationId xmlns:a16="http://schemas.microsoft.com/office/drawing/2014/main" id="{72716B8C-8C2F-49AE-89E1-268CF52ADA2B}"/>
              </a:ext>
            </a:extLst>
          </p:cNvPr>
          <p:cNvSpPr/>
          <p:nvPr/>
        </p:nvSpPr>
        <p:spPr>
          <a:xfrm>
            <a:off x="14080857" y="5676375"/>
            <a:ext cx="751161" cy="287100"/>
          </a:xfrm>
          <a:prstGeom prst="roundRect">
            <a:avLst>
              <a:gd name="adj" fmla="val 50000"/>
            </a:avLst>
          </a:prstGeom>
          <a:solidFill>
            <a:schemeClr val="accent6">
              <a:lumMod val="60000"/>
              <a:lumOff val="40000"/>
            </a:schemeClr>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Pune</a:t>
            </a:r>
          </a:p>
        </p:txBody>
      </p:sp>
      <p:sp>
        <p:nvSpPr>
          <p:cNvPr id="93" name="Rectangle: Rounded Corners 92">
            <a:extLst>
              <a:ext uri="{FF2B5EF4-FFF2-40B4-BE49-F238E27FC236}">
                <a16:creationId xmlns:a16="http://schemas.microsoft.com/office/drawing/2014/main" id="{C09F54B9-BCAF-4C71-BB3B-5118937CDC00}"/>
              </a:ext>
            </a:extLst>
          </p:cNvPr>
          <p:cNvSpPr/>
          <p:nvPr/>
        </p:nvSpPr>
        <p:spPr>
          <a:xfrm>
            <a:off x="15023901" y="4899410"/>
            <a:ext cx="1093899" cy="268239"/>
          </a:xfrm>
          <a:prstGeom prst="roundRect">
            <a:avLst>
              <a:gd name="adj" fmla="val 50000"/>
            </a:avLst>
          </a:prstGeom>
          <a:solidFill>
            <a:schemeClr val="accent6">
              <a:lumMod val="60000"/>
              <a:lumOff val="40000"/>
            </a:schemeClr>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Bengaluru</a:t>
            </a:r>
          </a:p>
        </p:txBody>
      </p:sp>
      <p:sp>
        <p:nvSpPr>
          <p:cNvPr id="94" name="Rectangle: Rounded Corners 93">
            <a:extLst>
              <a:ext uri="{FF2B5EF4-FFF2-40B4-BE49-F238E27FC236}">
                <a16:creationId xmlns:a16="http://schemas.microsoft.com/office/drawing/2014/main" id="{0E52C4EC-7160-417B-9FC0-FF8956A47404}"/>
              </a:ext>
            </a:extLst>
          </p:cNvPr>
          <p:cNvSpPr/>
          <p:nvPr/>
        </p:nvSpPr>
        <p:spPr>
          <a:xfrm>
            <a:off x="16746207" y="5473209"/>
            <a:ext cx="1150611" cy="369216"/>
          </a:xfrm>
          <a:prstGeom prst="roundRect">
            <a:avLst>
              <a:gd name="adj" fmla="val 50000"/>
            </a:avLst>
          </a:prstGeom>
          <a:gradFill>
            <a:gsLst>
              <a:gs pos="39000">
                <a:schemeClr val="bg1"/>
              </a:gs>
              <a:gs pos="0">
                <a:schemeClr val="bg2">
                  <a:alpha val="20000"/>
                </a:schemeClr>
              </a:gs>
            </a:gsLst>
            <a:lin ang="10800000" scaled="1"/>
          </a:gra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rgbClr val="333333"/>
                </a:solidFill>
                <a:latin typeface="Poppins" panose="00000500000000000000" pitchFamily="2" charset="0"/>
                <a:cs typeface="Poppins" panose="00000500000000000000" pitchFamily="2" charset="0"/>
              </a:rPr>
              <a:t>Singapore</a:t>
            </a:r>
          </a:p>
        </p:txBody>
      </p:sp>
      <p:sp>
        <p:nvSpPr>
          <p:cNvPr id="95" name="Rectangle: Rounded Corners 94">
            <a:extLst>
              <a:ext uri="{FF2B5EF4-FFF2-40B4-BE49-F238E27FC236}">
                <a16:creationId xmlns:a16="http://schemas.microsoft.com/office/drawing/2014/main" id="{A4128CE1-EC46-494D-9D7A-B840F57C03F4}"/>
              </a:ext>
            </a:extLst>
          </p:cNvPr>
          <p:cNvSpPr/>
          <p:nvPr/>
        </p:nvSpPr>
        <p:spPr>
          <a:xfrm>
            <a:off x="15854861" y="7441920"/>
            <a:ext cx="891347" cy="323337"/>
          </a:xfrm>
          <a:prstGeom prst="roundRect">
            <a:avLst>
              <a:gd name="adj" fmla="val 50000"/>
            </a:avLst>
          </a:prstGeom>
          <a:solidFill>
            <a:schemeClr val="accent6">
              <a:lumMod val="60000"/>
              <a:lumOff val="40000"/>
            </a:schemeClr>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Sydney</a:t>
            </a:r>
          </a:p>
        </p:txBody>
      </p:sp>
      <p:cxnSp>
        <p:nvCxnSpPr>
          <p:cNvPr id="11" name="Straight Connector 10">
            <a:extLst>
              <a:ext uri="{FF2B5EF4-FFF2-40B4-BE49-F238E27FC236}">
                <a16:creationId xmlns:a16="http://schemas.microsoft.com/office/drawing/2014/main" id="{9FF5538D-522A-46AA-AD21-66904910C123}"/>
              </a:ext>
            </a:extLst>
          </p:cNvPr>
          <p:cNvCxnSpPr>
            <a:cxnSpLocks/>
            <a:stCxn id="83" idx="1"/>
          </p:cNvCxnSpPr>
          <p:nvPr/>
        </p:nvCxnSpPr>
        <p:spPr>
          <a:xfrm flipH="1">
            <a:off x="9754751" y="2390833"/>
            <a:ext cx="177579" cy="1453277"/>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70EAF7C-C4F9-4BA3-81F3-1EAD905154F1}"/>
              </a:ext>
            </a:extLst>
          </p:cNvPr>
          <p:cNvCxnSpPr>
            <a:cxnSpLocks/>
            <a:stCxn id="84" idx="1"/>
          </p:cNvCxnSpPr>
          <p:nvPr/>
        </p:nvCxnSpPr>
        <p:spPr>
          <a:xfrm flipH="1" flipV="1">
            <a:off x="9666870" y="3977106"/>
            <a:ext cx="494004" cy="71307"/>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A5B596-AD32-4249-8B8C-1B2834CFF041}"/>
              </a:ext>
            </a:extLst>
          </p:cNvPr>
          <p:cNvCxnSpPr>
            <a:cxnSpLocks/>
            <a:stCxn id="85" idx="1"/>
          </p:cNvCxnSpPr>
          <p:nvPr/>
        </p:nvCxnSpPr>
        <p:spPr>
          <a:xfrm flipH="1" flipV="1">
            <a:off x="9001187" y="4438620"/>
            <a:ext cx="536040" cy="65376"/>
          </a:xfrm>
          <a:prstGeom prst="line">
            <a:avLst/>
          </a:prstGeom>
          <a:ln w="22225">
            <a:solidFill>
              <a:srgbClr val="00FFFF"/>
            </a:solidFill>
            <a:tailEnd type="ova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CEA9ADD-F6C7-4770-9C12-01FE1D406942}"/>
              </a:ext>
            </a:extLst>
          </p:cNvPr>
          <p:cNvCxnSpPr>
            <a:cxnSpLocks/>
          </p:cNvCxnSpPr>
          <p:nvPr/>
        </p:nvCxnSpPr>
        <p:spPr>
          <a:xfrm flipV="1">
            <a:off x="7801474" y="4094997"/>
            <a:ext cx="860387" cy="1322124"/>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20787FB-9783-49E1-9B27-AF8CAEA4FE3B}"/>
              </a:ext>
            </a:extLst>
          </p:cNvPr>
          <p:cNvCxnSpPr>
            <a:cxnSpLocks/>
            <a:stCxn id="79" idx="3"/>
          </p:cNvCxnSpPr>
          <p:nvPr/>
        </p:nvCxnSpPr>
        <p:spPr>
          <a:xfrm>
            <a:off x="7792288" y="3643823"/>
            <a:ext cx="40286" cy="609783"/>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0C3E4AD-50B5-4B68-AAC0-0B85623CF399}"/>
              </a:ext>
            </a:extLst>
          </p:cNvPr>
          <p:cNvCxnSpPr>
            <a:cxnSpLocks/>
            <a:stCxn id="86" idx="2"/>
          </p:cNvCxnSpPr>
          <p:nvPr/>
        </p:nvCxnSpPr>
        <p:spPr>
          <a:xfrm>
            <a:off x="11772922" y="1684472"/>
            <a:ext cx="150986" cy="1930526"/>
          </a:xfrm>
          <a:prstGeom prst="line">
            <a:avLst/>
          </a:prstGeom>
          <a:ln w="22225">
            <a:solidFill>
              <a:srgbClr val="00FFFF"/>
            </a:solidFill>
            <a:tailEnd type="ova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ED7882B-1F4E-4608-B796-F5208A5A9727}"/>
              </a:ext>
            </a:extLst>
          </p:cNvPr>
          <p:cNvCxnSpPr>
            <a:cxnSpLocks/>
            <a:stCxn id="88" idx="2"/>
          </p:cNvCxnSpPr>
          <p:nvPr/>
        </p:nvCxnSpPr>
        <p:spPr>
          <a:xfrm flipH="1">
            <a:off x="12065846" y="1078024"/>
            <a:ext cx="871593" cy="2596919"/>
          </a:xfrm>
          <a:prstGeom prst="line">
            <a:avLst/>
          </a:prstGeom>
          <a:ln w="22225">
            <a:solidFill>
              <a:srgbClr val="00FFFF"/>
            </a:solidFill>
            <a:tailEnd type="ova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05FCCE0-A169-42B1-ABDE-147FDF9FB96D}"/>
              </a:ext>
            </a:extLst>
          </p:cNvPr>
          <p:cNvCxnSpPr>
            <a:cxnSpLocks/>
            <a:stCxn id="87" idx="1"/>
          </p:cNvCxnSpPr>
          <p:nvPr/>
        </p:nvCxnSpPr>
        <p:spPr>
          <a:xfrm flipH="1">
            <a:off x="12153606" y="2020085"/>
            <a:ext cx="717906" cy="1664553"/>
          </a:xfrm>
          <a:prstGeom prst="line">
            <a:avLst/>
          </a:prstGeom>
          <a:ln w="22225">
            <a:solidFill>
              <a:srgbClr val="00FFFF"/>
            </a:solidFill>
            <a:tailEnd type="ova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0469B9F-D4AD-47FA-9E95-5589418F76D8}"/>
              </a:ext>
            </a:extLst>
          </p:cNvPr>
          <p:cNvCxnSpPr>
            <a:cxnSpLocks/>
          </p:cNvCxnSpPr>
          <p:nvPr/>
        </p:nvCxnSpPr>
        <p:spPr>
          <a:xfrm flipH="1">
            <a:off x="14584895" y="4343395"/>
            <a:ext cx="310650" cy="273230"/>
          </a:xfrm>
          <a:prstGeom prst="line">
            <a:avLst/>
          </a:prstGeom>
          <a:ln w="22225">
            <a:solidFill>
              <a:srgbClr val="00FFFF"/>
            </a:solidFill>
            <a:tailEnd type="ova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1ED6FB7-347F-4AE3-804B-52C205561F73}"/>
              </a:ext>
            </a:extLst>
          </p:cNvPr>
          <p:cNvCxnSpPr>
            <a:cxnSpLocks/>
            <a:stCxn id="92" idx="0"/>
          </p:cNvCxnSpPr>
          <p:nvPr/>
        </p:nvCxnSpPr>
        <p:spPr>
          <a:xfrm flipV="1">
            <a:off x="14456438" y="4884411"/>
            <a:ext cx="15612" cy="791964"/>
          </a:xfrm>
          <a:prstGeom prst="line">
            <a:avLst/>
          </a:prstGeom>
          <a:ln w="22225">
            <a:solidFill>
              <a:srgbClr val="00FFFF"/>
            </a:solidFill>
            <a:tailEnd type="ova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D38F9A6-B1DD-4E0A-9C39-685BD39E7A0F}"/>
              </a:ext>
            </a:extLst>
          </p:cNvPr>
          <p:cNvCxnSpPr>
            <a:cxnSpLocks/>
            <a:stCxn id="93" idx="1"/>
          </p:cNvCxnSpPr>
          <p:nvPr/>
        </p:nvCxnSpPr>
        <p:spPr>
          <a:xfrm flipH="1">
            <a:off x="14696184" y="5033530"/>
            <a:ext cx="327717" cy="325445"/>
          </a:xfrm>
          <a:prstGeom prst="line">
            <a:avLst/>
          </a:prstGeom>
          <a:ln w="22225">
            <a:solidFill>
              <a:srgbClr val="00FFFF"/>
            </a:solidFill>
            <a:tailEnd type="ova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5E25E11-50E0-42E7-B6CC-E5DCC9453574}"/>
              </a:ext>
            </a:extLst>
          </p:cNvPr>
          <p:cNvCxnSpPr>
            <a:cxnSpLocks/>
            <a:stCxn id="94" idx="1"/>
          </p:cNvCxnSpPr>
          <p:nvPr/>
        </p:nvCxnSpPr>
        <p:spPr>
          <a:xfrm flipH="1">
            <a:off x="15762354" y="5657818"/>
            <a:ext cx="983853" cy="319262"/>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8A6541C-3A41-407C-80DE-D65DF59E7342}"/>
              </a:ext>
            </a:extLst>
          </p:cNvPr>
          <p:cNvCxnSpPr>
            <a:cxnSpLocks/>
            <a:stCxn id="95" idx="3"/>
          </p:cNvCxnSpPr>
          <p:nvPr/>
        </p:nvCxnSpPr>
        <p:spPr>
          <a:xfrm flipV="1">
            <a:off x="16746208" y="7234372"/>
            <a:ext cx="232709" cy="369218"/>
          </a:xfrm>
          <a:prstGeom prst="line">
            <a:avLst/>
          </a:prstGeom>
          <a:ln w="22225">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688114B-2B6B-4DEB-A451-43525FA207BD}"/>
              </a:ext>
            </a:extLst>
          </p:cNvPr>
          <p:cNvCxnSpPr>
            <a:cxnSpLocks/>
            <a:stCxn id="90" idx="3"/>
          </p:cNvCxnSpPr>
          <p:nvPr/>
        </p:nvCxnSpPr>
        <p:spPr>
          <a:xfrm flipV="1">
            <a:off x="13289894" y="4818111"/>
            <a:ext cx="549225" cy="387579"/>
          </a:xfrm>
          <a:prstGeom prst="line">
            <a:avLst/>
          </a:prstGeom>
          <a:ln w="22225">
            <a:solidFill>
              <a:srgbClr val="00FFFF"/>
            </a:solidFill>
            <a:tailEnd type="ova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BA6AA0A-E676-4A49-92C9-DB1DBE6FA09F}"/>
              </a:ext>
            </a:extLst>
          </p:cNvPr>
          <p:cNvCxnSpPr>
            <a:cxnSpLocks/>
            <a:stCxn id="89" idx="3"/>
          </p:cNvCxnSpPr>
          <p:nvPr/>
        </p:nvCxnSpPr>
        <p:spPr>
          <a:xfrm flipV="1">
            <a:off x="13466237" y="4843149"/>
            <a:ext cx="432030" cy="766956"/>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34E1E825-412D-4BF1-A027-66530D3D0AE0}"/>
              </a:ext>
            </a:extLst>
          </p:cNvPr>
          <p:cNvSpPr/>
          <p:nvPr/>
        </p:nvSpPr>
        <p:spPr>
          <a:xfrm>
            <a:off x="13017170" y="2499344"/>
            <a:ext cx="1023546" cy="247115"/>
          </a:xfrm>
          <a:prstGeom prst="roundRect">
            <a:avLst>
              <a:gd name="adj" fmla="val 50000"/>
            </a:avLst>
          </a:prstGeom>
          <a:gradFill>
            <a:gsLst>
              <a:gs pos="68000">
                <a:schemeClr val="bg1"/>
              </a:gs>
              <a:gs pos="0">
                <a:schemeClr val="bg2">
                  <a:alpha val="20000"/>
                </a:schemeClr>
              </a:gs>
            </a:gsLst>
            <a:lin ang="10800000" scaled="1"/>
          </a:gra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rgbClr val="333333"/>
                </a:solidFill>
                <a:latin typeface="Poppins" panose="00000500000000000000" pitchFamily="2" charset="0"/>
                <a:cs typeface="Poppins" panose="00000500000000000000" pitchFamily="2" charset="0"/>
              </a:rPr>
              <a:t>Germany</a:t>
            </a:r>
          </a:p>
        </p:txBody>
      </p:sp>
      <p:sp>
        <p:nvSpPr>
          <p:cNvPr id="101" name="Rectangle: Rounded Corners 100">
            <a:extLst>
              <a:ext uri="{FF2B5EF4-FFF2-40B4-BE49-F238E27FC236}">
                <a16:creationId xmlns:a16="http://schemas.microsoft.com/office/drawing/2014/main" id="{19B9E257-6781-452B-A8F3-C66476F0672C}"/>
              </a:ext>
            </a:extLst>
          </p:cNvPr>
          <p:cNvSpPr/>
          <p:nvPr/>
        </p:nvSpPr>
        <p:spPr>
          <a:xfrm>
            <a:off x="6908611" y="3014786"/>
            <a:ext cx="906218" cy="282567"/>
          </a:xfrm>
          <a:prstGeom prst="roundRect">
            <a:avLst>
              <a:gd name="adj" fmla="val 50000"/>
            </a:avLst>
          </a:prstGeom>
          <a:gradFill>
            <a:gsLst>
              <a:gs pos="63000">
                <a:schemeClr val="bg1"/>
              </a:gs>
              <a:gs pos="100000">
                <a:schemeClr val="bg2">
                  <a:alpha val="20000"/>
                </a:schemeClr>
              </a:gs>
            </a:gsLst>
            <a:lin ang="10800000" scaled="1"/>
          </a:gra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371600">
              <a:defRPr/>
            </a:pPr>
            <a:r>
              <a:rPr lang="en-IN" sz="1050">
                <a:solidFill>
                  <a:srgbClr val="333333"/>
                </a:solidFill>
                <a:latin typeface="Poppins" panose="00000500000000000000" pitchFamily="2" charset="0"/>
                <a:cs typeface="Poppins" panose="00000500000000000000" pitchFamily="2" charset="0"/>
              </a:rPr>
              <a:t>Denver</a:t>
            </a:r>
          </a:p>
        </p:txBody>
      </p:sp>
      <p:sp>
        <p:nvSpPr>
          <p:cNvPr id="105" name="Rectangle: Rounded Corners 104">
            <a:extLst>
              <a:ext uri="{FF2B5EF4-FFF2-40B4-BE49-F238E27FC236}">
                <a16:creationId xmlns:a16="http://schemas.microsoft.com/office/drawing/2014/main" id="{3664EF84-684E-44C5-8F52-8B3238D14C6E}"/>
              </a:ext>
            </a:extLst>
          </p:cNvPr>
          <p:cNvSpPr/>
          <p:nvPr/>
        </p:nvSpPr>
        <p:spPr>
          <a:xfrm>
            <a:off x="16628851" y="4959596"/>
            <a:ext cx="1125635" cy="298737"/>
          </a:xfrm>
          <a:prstGeom prst="roundRect">
            <a:avLst>
              <a:gd name="adj" fmla="val 50000"/>
            </a:avLst>
          </a:prstGeom>
          <a:gradFill>
            <a:gsLst>
              <a:gs pos="39000">
                <a:schemeClr val="bg1"/>
              </a:gs>
              <a:gs pos="0">
                <a:schemeClr val="bg2">
                  <a:alpha val="20000"/>
                </a:schemeClr>
              </a:gs>
            </a:gsLst>
            <a:lin ang="10800000" scaled="1"/>
          </a:gra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rgbClr val="333333"/>
                </a:solidFill>
                <a:latin typeface="Poppins" panose="00000500000000000000" pitchFamily="2" charset="0"/>
                <a:cs typeface="Poppins" panose="00000500000000000000" pitchFamily="2" charset="0"/>
              </a:rPr>
              <a:t>Malaysia</a:t>
            </a:r>
          </a:p>
        </p:txBody>
      </p:sp>
      <p:cxnSp>
        <p:nvCxnSpPr>
          <p:cNvPr id="106" name="Straight Connector 105">
            <a:extLst>
              <a:ext uri="{FF2B5EF4-FFF2-40B4-BE49-F238E27FC236}">
                <a16:creationId xmlns:a16="http://schemas.microsoft.com/office/drawing/2014/main" id="{34D9F11D-E004-41D8-952F-63FB1ED44CCF}"/>
              </a:ext>
            </a:extLst>
          </p:cNvPr>
          <p:cNvCxnSpPr>
            <a:cxnSpLocks/>
            <a:stCxn id="105" idx="1"/>
          </p:cNvCxnSpPr>
          <p:nvPr/>
        </p:nvCxnSpPr>
        <p:spPr>
          <a:xfrm flipH="1">
            <a:off x="15625920" y="5108964"/>
            <a:ext cx="1002930" cy="485637"/>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2D6CA89F-28C3-4B8D-9900-D4435835AB17}"/>
              </a:ext>
            </a:extLst>
          </p:cNvPr>
          <p:cNvSpPr/>
          <p:nvPr/>
        </p:nvSpPr>
        <p:spPr>
          <a:xfrm>
            <a:off x="9710223" y="1884726"/>
            <a:ext cx="1075974" cy="243543"/>
          </a:xfrm>
          <a:prstGeom prst="roundRect">
            <a:avLst>
              <a:gd name="adj" fmla="val 50000"/>
            </a:avLst>
          </a:prstGeom>
          <a:gradFill>
            <a:gsLst>
              <a:gs pos="35000">
                <a:schemeClr val="bg1"/>
              </a:gs>
              <a:gs pos="0">
                <a:schemeClr val="bg2">
                  <a:alpha val="20000"/>
                </a:schemeClr>
              </a:gs>
            </a:gsLst>
            <a:lin ang="10800000" scaled="1"/>
          </a:gra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rgbClr val="333333"/>
                </a:solidFill>
                <a:latin typeface="Poppins" panose="00000500000000000000" pitchFamily="2" charset="0"/>
                <a:cs typeface="Poppins" panose="00000500000000000000" pitchFamily="2" charset="0"/>
              </a:rPr>
              <a:t>Canada</a:t>
            </a:r>
            <a:endParaRPr lang="en-IN" sz="1200">
              <a:solidFill>
                <a:srgbClr val="333333"/>
              </a:solidFill>
              <a:latin typeface="Poppins" panose="00000500000000000000" pitchFamily="2" charset="0"/>
              <a:cs typeface="Poppins" panose="00000500000000000000" pitchFamily="2" charset="0"/>
            </a:endParaRPr>
          </a:p>
        </p:txBody>
      </p:sp>
      <p:cxnSp>
        <p:nvCxnSpPr>
          <p:cNvPr id="108" name="Straight Connector 107">
            <a:extLst>
              <a:ext uri="{FF2B5EF4-FFF2-40B4-BE49-F238E27FC236}">
                <a16:creationId xmlns:a16="http://schemas.microsoft.com/office/drawing/2014/main" id="{ECDC0362-5FB4-44F5-ADD4-E4AF61272C45}"/>
              </a:ext>
            </a:extLst>
          </p:cNvPr>
          <p:cNvCxnSpPr>
            <a:cxnSpLocks/>
            <a:stCxn id="107" idx="1"/>
          </p:cNvCxnSpPr>
          <p:nvPr/>
        </p:nvCxnSpPr>
        <p:spPr>
          <a:xfrm flipH="1">
            <a:off x="9171440" y="2006498"/>
            <a:ext cx="538784" cy="1774458"/>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4B91EEB-F9F3-4F67-AA3C-C93D42982256}"/>
              </a:ext>
            </a:extLst>
          </p:cNvPr>
          <p:cNvCxnSpPr>
            <a:cxnSpLocks/>
            <a:stCxn id="101" idx="3"/>
          </p:cNvCxnSpPr>
          <p:nvPr/>
        </p:nvCxnSpPr>
        <p:spPr>
          <a:xfrm>
            <a:off x="7814828" y="3156070"/>
            <a:ext cx="398316" cy="999002"/>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CC46C0E-1570-41B7-95FC-C9E6E67F2692}"/>
              </a:ext>
            </a:extLst>
          </p:cNvPr>
          <p:cNvCxnSpPr>
            <a:cxnSpLocks/>
            <a:stCxn id="98" idx="1"/>
          </p:cNvCxnSpPr>
          <p:nvPr/>
        </p:nvCxnSpPr>
        <p:spPr>
          <a:xfrm flipH="1">
            <a:off x="12290396" y="2622902"/>
            <a:ext cx="726774" cy="1015386"/>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FEFC676-B7F7-4439-A4D3-7316F20B1261}"/>
              </a:ext>
            </a:extLst>
          </p:cNvPr>
          <p:cNvCxnSpPr>
            <a:cxnSpLocks/>
          </p:cNvCxnSpPr>
          <p:nvPr/>
        </p:nvCxnSpPr>
        <p:spPr>
          <a:xfrm>
            <a:off x="14612966" y="4062746"/>
            <a:ext cx="0" cy="488600"/>
          </a:xfrm>
          <a:prstGeom prst="line">
            <a:avLst/>
          </a:prstGeom>
          <a:ln w="22225">
            <a:solidFill>
              <a:schemeClr val="accent6">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139" name="Rectangle: Rounded Corners 138">
            <a:extLst>
              <a:ext uri="{FF2B5EF4-FFF2-40B4-BE49-F238E27FC236}">
                <a16:creationId xmlns:a16="http://schemas.microsoft.com/office/drawing/2014/main" id="{51CECB7C-A298-430E-93BD-F89E6FF159B7}"/>
              </a:ext>
            </a:extLst>
          </p:cNvPr>
          <p:cNvSpPr/>
          <p:nvPr/>
        </p:nvSpPr>
        <p:spPr>
          <a:xfrm>
            <a:off x="8995131" y="4820420"/>
            <a:ext cx="885882" cy="291162"/>
          </a:xfrm>
          <a:prstGeom prst="roundRect">
            <a:avLst>
              <a:gd name="adj" fmla="val 50000"/>
            </a:avLst>
          </a:prstGeom>
          <a:gradFill>
            <a:gsLst>
              <a:gs pos="29000">
                <a:schemeClr val="bg1"/>
              </a:gs>
              <a:gs pos="0">
                <a:schemeClr val="bg2">
                  <a:alpha val="20000"/>
                </a:schemeClr>
              </a:gs>
            </a:gsLst>
            <a:lin ang="10800000" scaled="1"/>
          </a:gra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1600">
              <a:defRPr/>
            </a:pPr>
            <a:r>
              <a:rPr lang="en-IN" sz="1050">
                <a:solidFill>
                  <a:srgbClr val="333333"/>
                </a:solidFill>
                <a:latin typeface="Poppins" panose="00000500000000000000" pitchFamily="2" charset="0"/>
                <a:cs typeface="Poppins" panose="00000500000000000000" pitchFamily="2" charset="0"/>
              </a:rPr>
              <a:t>Mexico</a:t>
            </a:r>
          </a:p>
        </p:txBody>
      </p:sp>
      <p:cxnSp>
        <p:nvCxnSpPr>
          <p:cNvPr id="141" name="Straight Connector 140">
            <a:extLst>
              <a:ext uri="{FF2B5EF4-FFF2-40B4-BE49-F238E27FC236}">
                <a16:creationId xmlns:a16="http://schemas.microsoft.com/office/drawing/2014/main" id="{D1744626-559E-4C12-B337-8CEC44CC4881}"/>
              </a:ext>
            </a:extLst>
          </p:cNvPr>
          <p:cNvCxnSpPr>
            <a:cxnSpLocks/>
            <a:stCxn id="139" idx="1"/>
          </p:cNvCxnSpPr>
          <p:nvPr/>
        </p:nvCxnSpPr>
        <p:spPr>
          <a:xfrm flipH="1">
            <a:off x="8390745" y="4966001"/>
            <a:ext cx="604386" cy="67530"/>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2CC95A6E-74FD-4597-A8EF-9DD6E08931A9}"/>
              </a:ext>
            </a:extLst>
          </p:cNvPr>
          <p:cNvSpPr txBox="1"/>
          <p:nvPr/>
        </p:nvSpPr>
        <p:spPr>
          <a:xfrm>
            <a:off x="10588091" y="9446273"/>
            <a:ext cx="5601860" cy="656718"/>
          </a:xfrm>
          <a:prstGeom prst="rect">
            <a:avLst/>
          </a:prstGeom>
          <a:noFill/>
        </p:spPr>
        <p:txBody>
          <a:bodyPr wrap="square">
            <a:spAutoFit/>
          </a:bodyPr>
          <a:lstStyle/>
          <a:p>
            <a:pPr defTabSz="1371600">
              <a:lnSpc>
                <a:spcPct val="150000"/>
              </a:lnSpc>
              <a:buClr>
                <a:srgbClr val="2E83C3"/>
              </a:buClr>
              <a:buSzPct val="70000"/>
              <a:defRPr/>
            </a:pPr>
            <a:r>
              <a:rPr lang="en-US" sz="2700">
                <a:solidFill>
                  <a:srgbClr val="FFFFFF">
                    <a:lumMod val="95000"/>
                  </a:srgbClr>
                </a:solidFill>
                <a:latin typeface="Poppins" panose="00000500000000000000" pitchFamily="2" charset="0"/>
                <a:cs typeface="Poppins" panose="00000500000000000000" pitchFamily="2" charset="0"/>
              </a:rPr>
              <a:t>21 Years Successive Growth</a:t>
            </a:r>
          </a:p>
        </p:txBody>
      </p:sp>
      <p:sp>
        <p:nvSpPr>
          <p:cNvPr id="129" name="Rectangle: Rounded Corners 128">
            <a:extLst>
              <a:ext uri="{FF2B5EF4-FFF2-40B4-BE49-F238E27FC236}">
                <a16:creationId xmlns:a16="http://schemas.microsoft.com/office/drawing/2014/main" id="{A41A1C6A-610B-48C2-8F17-683DAABB903E}"/>
              </a:ext>
            </a:extLst>
          </p:cNvPr>
          <p:cNvSpPr/>
          <p:nvPr/>
        </p:nvSpPr>
        <p:spPr>
          <a:xfrm>
            <a:off x="14478826" y="3977107"/>
            <a:ext cx="877241" cy="235784"/>
          </a:xfrm>
          <a:prstGeom prst="roundRect">
            <a:avLst>
              <a:gd name="adj" fmla="val 50000"/>
            </a:avLst>
          </a:prstGeom>
          <a:solidFill>
            <a:schemeClr val="accent6">
              <a:lumMod val="60000"/>
              <a:lumOff val="40000"/>
            </a:schemeClr>
          </a:solidFill>
          <a:ln>
            <a:solidFill>
              <a:schemeClr val="accent6">
                <a:lumMod val="60000"/>
                <a:lumOff val="40000"/>
              </a:schemeClr>
            </a:soli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Noida</a:t>
            </a:r>
          </a:p>
        </p:txBody>
      </p:sp>
      <p:sp>
        <p:nvSpPr>
          <p:cNvPr id="130" name="Rectangle: Rounded Corners 129">
            <a:extLst>
              <a:ext uri="{FF2B5EF4-FFF2-40B4-BE49-F238E27FC236}">
                <a16:creationId xmlns:a16="http://schemas.microsoft.com/office/drawing/2014/main" id="{4506B2E0-FFD8-4290-A3E9-DAA602E379A4}"/>
              </a:ext>
            </a:extLst>
          </p:cNvPr>
          <p:cNvSpPr/>
          <p:nvPr/>
        </p:nvSpPr>
        <p:spPr>
          <a:xfrm>
            <a:off x="14921372" y="6117738"/>
            <a:ext cx="983852" cy="387741"/>
          </a:xfrm>
          <a:prstGeom prst="roundRect">
            <a:avLst>
              <a:gd name="adj" fmla="val 50000"/>
            </a:avLst>
          </a:prstGeom>
          <a:solidFill>
            <a:schemeClr val="accent6">
              <a:lumMod val="60000"/>
              <a:lumOff val="40000"/>
            </a:schemeClr>
          </a:solidFill>
          <a:ln>
            <a:no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Chennai</a:t>
            </a:r>
          </a:p>
        </p:txBody>
      </p:sp>
      <p:cxnSp>
        <p:nvCxnSpPr>
          <p:cNvPr id="132" name="Straight Connector 131">
            <a:extLst>
              <a:ext uri="{FF2B5EF4-FFF2-40B4-BE49-F238E27FC236}">
                <a16:creationId xmlns:a16="http://schemas.microsoft.com/office/drawing/2014/main" id="{4BB82DE3-BA0A-40AD-975F-29FC2E5F3A92}"/>
              </a:ext>
            </a:extLst>
          </p:cNvPr>
          <p:cNvCxnSpPr>
            <a:cxnSpLocks/>
            <a:stCxn id="130" idx="0"/>
          </p:cNvCxnSpPr>
          <p:nvPr/>
        </p:nvCxnSpPr>
        <p:spPr>
          <a:xfrm flipH="1" flipV="1">
            <a:off x="14832021" y="5374113"/>
            <a:ext cx="581277" cy="743625"/>
          </a:xfrm>
          <a:prstGeom prst="line">
            <a:avLst/>
          </a:prstGeom>
          <a:ln w="22225">
            <a:solidFill>
              <a:srgbClr val="00FFFF"/>
            </a:solidFill>
            <a:tailEnd type="oval"/>
          </a:ln>
        </p:spPr>
        <p:style>
          <a:lnRef idx="1">
            <a:schemeClr val="accent1"/>
          </a:lnRef>
          <a:fillRef idx="0">
            <a:schemeClr val="accent1"/>
          </a:fillRef>
          <a:effectRef idx="0">
            <a:schemeClr val="accent1"/>
          </a:effectRef>
          <a:fontRef idx="minor">
            <a:schemeClr val="tx1"/>
          </a:fontRef>
        </p:style>
      </p:cxnSp>
      <p:sp>
        <p:nvSpPr>
          <p:cNvPr id="133" name="Rectangle: Rounded Corners 132">
            <a:extLst>
              <a:ext uri="{FF2B5EF4-FFF2-40B4-BE49-F238E27FC236}">
                <a16:creationId xmlns:a16="http://schemas.microsoft.com/office/drawing/2014/main" id="{7D5612C9-93BB-4B38-95D3-BE2C053428E0}"/>
              </a:ext>
            </a:extLst>
          </p:cNvPr>
          <p:cNvSpPr/>
          <p:nvPr/>
        </p:nvSpPr>
        <p:spPr>
          <a:xfrm>
            <a:off x="9546705" y="5214074"/>
            <a:ext cx="1133073" cy="410006"/>
          </a:xfrm>
          <a:prstGeom prst="roundRect">
            <a:avLst>
              <a:gd name="adj" fmla="val 50000"/>
            </a:avLst>
          </a:prstGeom>
          <a:solidFill>
            <a:schemeClr val="accent6">
              <a:lumMod val="60000"/>
              <a:lumOff val="40000"/>
            </a:schemeClr>
          </a:soli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chemeClr val="bg1"/>
                </a:solidFill>
                <a:latin typeface="Poppins" panose="00000500000000000000" pitchFamily="2" charset="0"/>
                <a:cs typeface="Poppins" panose="00000500000000000000" pitchFamily="2" charset="0"/>
              </a:rPr>
              <a:t>Costa Rica</a:t>
            </a:r>
          </a:p>
        </p:txBody>
      </p:sp>
      <p:cxnSp>
        <p:nvCxnSpPr>
          <p:cNvPr id="135" name="Straight Connector 134">
            <a:extLst>
              <a:ext uri="{FF2B5EF4-FFF2-40B4-BE49-F238E27FC236}">
                <a16:creationId xmlns:a16="http://schemas.microsoft.com/office/drawing/2014/main" id="{8556FB2A-61E1-4B0F-8B61-DC0C92F1244F}"/>
              </a:ext>
            </a:extLst>
          </p:cNvPr>
          <p:cNvCxnSpPr>
            <a:cxnSpLocks/>
            <a:stCxn id="133" idx="1"/>
          </p:cNvCxnSpPr>
          <p:nvPr/>
        </p:nvCxnSpPr>
        <p:spPr>
          <a:xfrm flipH="1" flipV="1">
            <a:off x="8866284" y="5293041"/>
            <a:ext cx="680421" cy="126036"/>
          </a:xfrm>
          <a:prstGeom prst="line">
            <a:avLst/>
          </a:prstGeom>
          <a:ln w="22225">
            <a:solidFill>
              <a:srgbClr val="00FFFF"/>
            </a:solidFill>
            <a:tailEnd type="ova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E7F8321F-BB34-2D21-9E63-8D706C17C8A7}"/>
              </a:ext>
            </a:extLst>
          </p:cNvPr>
          <p:cNvSpPr/>
          <p:nvPr/>
        </p:nvSpPr>
        <p:spPr>
          <a:xfrm>
            <a:off x="17321513" y="8023883"/>
            <a:ext cx="1150611" cy="369216"/>
          </a:xfrm>
          <a:prstGeom prst="roundRect">
            <a:avLst>
              <a:gd name="adj" fmla="val 50000"/>
            </a:avLst>
          </a:prstGeom>
          <a:gradFill>
            <a:gsLst>
              <a:gs pos="39000">
                <a:schemeClr val="bg1"/>
              </a:gs>
              <a:gs pos="0">
                <a:schemeClr val="bg2">
                  <a:alpha val="20000"/>
                </a:schemeClr>
              </a:gs>
            </a:gsLst>
            <a:lin ang="10800000" scaled="1"/>
          </a:gradFill>
          <a:ln>
            <a:noFill/>
          </a:ln>
          <a:effectLst>
            <a:outerShdw blurRad="1397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r>
              <a:rPr lang="en-IN" sz="1050">
                <a:solidFill>
                  <a:srgbClr val="333333"/>
                </a:solidFill>
                <a:latin typeface="Poppins" panose="00000500000000000000" pitchFamily="2" charset="0"/>
                <a:cs typeface="Poppins" panose="00000500000000000000" pitchFamily="2" charset="0"/>
              </a:rPr>
              <a:t>Wellington</a:t>
            </a:r>
          </a:p>
        </p:txBody>
      </p:sp>
      <p:cxnSp>
        <p:nvCxnSpPr>
          <p:cNvPr id="8" name="Straight Connector 7">
            <a:extLst>
              <a:ext uri="{FF2B5EF4-FFF2-40B4-BE49-F238E27FC236}">
                <a16:creationId xmlns:a16="http://schemas.microsoft.com/office/drawing/2014/main" id="{27FDCF28-40C7-6430-2FBC-8789A351798B}"/>
              </a:ext>
            </a:extLst>
          </p:cNvPr>
          <p:cNvCxnSpPr>
            <a:cxnSpLocks/>
            <a:stCxn id="4" idx="1"/>
          </p:cNvCxnSpPr>
          <p:nvPr/>
        </p:nvCxnSpPr>
        <p:spPr>
          <a:xfrm flipV="1">
            <a:off x="17321513" y="7524793"/>
            <a:ext cx="318680" cy="683699"/>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032B3EB8-02FA-761A-9581-39D322E1036A}"/>
              </a:ext>
            </a:extLst>
          </p:cNvPr>
          <p:cNvGrpSpPr/>
          <p:nvPr/>
        </p:nvGrpSpPr>
        <p:grpSpPr>
          <a:xfrm>
            <a:off x="0" y="406632"/>
            <a:ext cx="17640192" cy="9660309"/>
            <a:chOff x="0" y="271088"/>
            <a:chExt cx="11760128" cy="6440206"/>
          </a:xfrm>
        </p:grpSpPr>
        <p:sp>
          <p:nvSpPr>
            <p:cNvPr id="30" name="TextBox 29">
              <a:extLst>
                <a:ext uri="{FF2B5EF4-FFF2-40B4-BE49-F238E27FC236}">
                  <a16:creationId xmlns:a16="http://schemas.microsoft.com/office/drawing/2014/main" id="{1B89688D-4D81-4EF8-9023-2737938F3E8B}"/>
                </a:ext>
              </a:extLst>
            </p:cNvPr>
            <p:cNvSpPr txBox="1"/>
            <p:nvPr/>
          </p:nvSpPr>
          <p:spPr>
            <a:xfrm>
              <a:off x="463136" y="1821493"/>
              <a:ext cx="3134084" cy="1231106"/>
            </a:xfrm>
            <a:prstGeom prst="rect">
              <a:avLst/>
            </a:prstGeom>
            <a:noFill/>
          </p:spPr>
          <p:txBody>
            <a:bodyPr wrap="square" lIns="108000" tIns="0" rIns="54000" bIns="0" rtlCol="0">
              <a:spAutoFit/>
            </a:bodyPr>
            <a:lstStyle/>
            <a:p>
              <a:pPr defTabSz="1371600">
                <a:defRPr/>
              </a:pPr>
              <a:r>
                <a:rPr lang="en-US" altLang="ko-KR" sz="2400">
                  <a:solidFill>
                    <a:srgbClr val="333333"/>
                  </a:solidFill>
                  <a:latin typeface="Poppins" panose="00000500000000000000" pitchFamily="2" charset="0"/>
                  <a:cs typeface="Poppins" panose="00000500000000000000" pitchFamily="2" charset="0"/>
                </a:rPr>
                <a:t>Staffing, Digital and Application services being delivered seamlessly with global workforce of 5500+ professionals</a:t>
              </a:r>
            </a:p>
          </p:txBody>
        </p:sp>
        <p:grpSp>
          <p:nvGrpSpPr>
            <p:cNvPr id="31" name="Group 30">
              <a:extLst>
                <a:ext uri="{FF2B5EF4-FFF2-40B4-BE49-F238E27FC236}">
                  <a16:creationId xmlns:a16="http://schemas.microsoft.com/office/drawing/2014/main" id="{6535134D-68C3-4FA2-BC83-C52DDD53B865}"/>
                </a:ext>
              </a:extLst>
            </p:cNvPr>
            <p:cNvGrpSpPr/>
            <p:nvPr/>
          </p:nvGrpSpPr>
          <p:grpSpPr>
            <a:xfrm>
              <a:off x="103928" y="271088"/>
              <a:ext cx="3757910" cy="870355"/>
              <a:chOff x="450188" y="386775"/>
              <a:chExt cx="5860454" cy="652766"/>
            </a:xfrm>
          </p:grpSpPr>
          <p:sp>
            <p:nvSpPr>
              <p:cNvPr id="45" name="TextBox 44">
                <a:extLst>
                  <a:ext uri="{FF2B5EF4-FFF2-40B4-BE49-F238E27FC236}">
                    <a16:creationId xmlns:a16="http://schemas.microsoft.com/office/drawing/2014/main" id="{A24A248A-5C3A-461D-9977-A40C0AF28B02}"/>
                  </a:ext>
                </a:extLst>
              </p:cNvPr>
              <p:cNvSpPr txBox="1"/>
              <p:nvPr/>
            </p:nvSpPr>
            <p:spPr>
              <a:xfrm>
                <a:off x="529011" y="824034"/>
                <a:ext cx="5781631" cy="215507"/>
              </a:xfrm>
              <a:prstGeom prst="rect">
                <a:avLst/>
              </a:prstGeom>
              <a:noFill/>
            </p:spPr>
            <p:txBody>
              <a:bodyPr wrap="square" rtlCol="0">
                <a:spAutoFit/>
              </a:bodyPr>
              <a:lstStyle/>
              <a:p>
                <a:pPr defTabSz="1828755">
                  <a:defRPr/>
                </a:pPr>
                <a:r>
                  <a:rPr lang="en-IN" sz="2201">
                    <a:solidFill>
                      <a:srgbClr val="333333"/>
                    </a:solidFill>
                    <a:latin typeface="Poppins" panose="00000500000000000000" pitchFamily="2" charset="0"/>
                    <a:ea typeface="Segoe UI" panose="020B0502040204020203" pitchFamily="34" charset="0"/>
                    <a:cs typeface="Poppins" panose="00000500000000000000" pitchFamily="2" charset="0"/>
                  </a:rPr>
                  <a:t>We co-create your Digital Future</a:t>
                </a:r>
              </a:p>
            </p:txBody>
          </p:sp>
          <p:sp>
            <p:nvSpPr>
              <p:cNvPr id="46" name="Rectangle 45">
                <a:extLst>
                  <a:ext uri="{FF2B5EF4-FFF2-40B4-BE49-F238E27FC236}">
                    <a16:creationId xmlns:a16="http://schemas.microsoft.com/office/drawing/2014/main" id="{6383F85A-627E-4CB2-8388-ADF5376F34EC}"/>
                  </a:ext>
                </a:extLst>
              </p:cNvPr>
              <p:cNvSpPr/>
              <p:nvPr/>
            </p:nvSpPr>
            <p:spPr>
              <a:xfrm>
                <a:off x="450188" y="386775"/>
                <a:ext cx="5413407" cy="369332"/>
              </a:xfrm>
              <a:prstGeom prst="rect">
                <a:avLst/>
              </a:prstGeom>
            </p:spPr>
            <p:txBody>
              <a:bodyPr wrap="none">
                <a:spAutoFit/>
              </a:bodyPr>
              <a:lstStyle/>
              <a:p>
                <a:pPr algn="ctr" defTabSz="1828755">
                  <a:defRPr/>
                </a:pPr>
                <a:r>
                  <a:rPr lang="en-US" sz="4200" b="1">
                    <a:solidFill>
                      <a:srgbClr val="162143"/>
                    </a:solidFill>
                    <a:latin typeface="Montserrat ExtraBold" panose="00000900000000000000" pitchFamily="2" charset="0"/>
                    <a:cs typeface="Poppins"/>
                  </a:rPr>
                  <a:t>IDC Technologies</a:t>
                </a:r>
              </a:p>
            </p:txBody>
          </p:sp>
        </p:grpSp>
        <p:cxnSp>
          <p:nvCxnSpPr>
            <p:cNvPr id="32" name="Straight Connector 31">
              <a:extLst>
                <a:ext uri="{FF2B5EF4-FFF2-40B4-BE49-F238E27FC236}">
                  <a16:creationId xmlns:a16="http://schemas.microsoft.com/office/drawing/2014/main" id="{629FBC7C-11E7-4241-9EA4-45700F4F7DBA}"/>
                </a:ext>
              </a:extLst>
            </p:cNvPr>
            <p:cNvCxnSpPr>
              <a:cxnSpLocks/>
            </p:cNvCxnSpPr>
            <p:nvPr/>
          </p:nvCxnSpPr>
          <p:spPr>
            <a:xfrm>
              <a:off x="0" y="1162304"/>
              <a:ext cx="3371497"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F56515-9C59-4B3E-88CA-B33306A447F1}"/>
                </a:ext>
              </a:extLst>
            </p:cNvPr>
            <p:cNvCxnSpPr>
              <a:cxnSpLocks/>
            </p:cNvCxnSpPr>
            <p:nvPr/>
          </p:nvCxnSpPr>
          <p:spPr>
            <a:xfrm>
              <a:off x="6091898" y="6207125"/>
              <a:ext cx="5668230" cy="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CACF834-F818-4A16-A546-1C8A3526BCEE}"/>
                </a:ext>
              </a:extLst>
            </p:cNvPr>
            <p:cNvCxnSpPr>
              <a:cxnSpLocks/>
            </p:cNvCxnSpPr>
            <p:nvPr/>
          </p:nvCxnSpPr>
          <p:spPr>
            <a:xfrm>
              <a:off x="3389264" y="1194185"/>
              <a:ext cx="2674868" cy="501294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8F8DE7A-1C13-4379-B273-09FCA9386F5A}"/>
                </a:ext>
              </a:extLst>
            </p:cNvPr>
            <p:cNvSpPr txBox="1"/>
            <p:nvPr/>
          </p:nvSpPr>
          <p:spPr>
            <a:xfrm>
              <a:off x="2757364" y="4432488"/>
              <a:ext cx="1358454" cy="430887"/>
            </a:xfrm>
            <a:prstGeom prst="rect">
              <a:avLst/>
            </a:prstGeom>
            <a:noFill/>
          </p:spPr>
          <p:txBody>
            <a:bodyPr wrap="square" rtlCol="0">
              <a:spAutoFit/>
            </a:bodyPr>
            <a:lstStyle/>
            <a:p>
              <a:pPr defTabSz="1371600">
                <a:defRPr/>
              </a:pPr>
              <a:r>
                <a:rPr lang="en-US">
                  <a:solidFill>
                    <a:schemeClr val="accent6">
                      <a:lumMod val="50000"/>
                    </a:schemeClr>
                  </a:solidFill>
                  <a:latin typeface="Poppins" panose="00000500000000000000" pitchFamily="2" charset="0"/>
                  <a:cs typeface="Poppins" panose="00000500000000000000" pitchFamily="2" charset="0"/>
                </a:rPr>
                <a:t>Application Development</a:t>
              </a:r>
            </a:p>
          </p:txBody>
        </p:sp>
        <p:sp>
          <p:nvSpPr>
            <p:cNvPr id="36" name="TextBox 35">
              <a:extLst>
                <a:ext uri="{FF2B5EF4-FFF2-40B4-BE49-F238E27FC236}">
                  <a16:creationId xmlns:a16="http://schemas.microsoft.com/office/drawing/2014/main" id="{4BC79FA3-1270-4BC9-A6D4-D143CAD83EBA}"/>
                </a:ext>
              </a:extLst>
            </p:cNvPr>
            <p:cNvSpPr txBox="1"/>
            <p:nvPr/>
          </p:nvSpPr>
          <p:spPr>
            <a:xfrm>
              <a:off x="496830" y="6280407"/>
              <a:ext cx="1339399" cy="430887"/>
            </a:xfrm>
            <a:prstGeom prst="rect">
              <a:avLst/>
            </a:prstGeom>
            <a:noFill/>
          </p:spPr>
          <p:txBody>
            <a:bodyPr wrap="square" rtlCol="0">
              <a:spAutoFit/>
            </a:bodyPr>
            <a:lstStyle/>
            <a:p>
              <a:pPr defTabSz="1371600">
                <a:defRPr/>
              </a:pPr>
              <a:r>
                <a:rPr lang="en-US">
                  <a:solidFill>
                    <a:schemeClr val="accent6">
                      <a:lumMod val="50000"/>
                    </a:schemeClr>
                  </a:solidFill>
                  <a:latin typeface="Poppins" panose="00000500000000000000" pitchFamily="2" charset="0"/>
                  <a:cs typeface="Poppins" panose="00000500000000000000" pitchFamily="2" charset="0"/>
                </a:rPr>
                <a:t>Application Maintenance</a:t>
              </a:r>
            </a:p>
          </p:txBody>
        </p:sp>
        <p:sp>
          <p:nvSpPr>
            <p:cNvPr id="37" name="TextBox 36">
              <a:extLst>
                <a:ext uri="{FF2B5EF4-FFF2-40B4-BE49-F238E27FC236}">
                  <a16:creationId xmlns:a16="http://schemas.microsoft.com/office/drawing/2014/main" id="{5ABDA51E-B28B-4E36-B5D5-F11573209528}"/>
                </a:ext>
              </a:extLst>
            </p:cNvPr>
            <p:cNvSpPr txBox="1"/>
            <p:nvPr/>
          </p:nvSpPr>
          <p:spPr>
            <a:xfrm>
              <a:off x="496830" y="4953994"/>
              <a:ext cx="1072033" cy="430887"/>
            </a:xfrm>
            <a:prstGeom prst="rect">
              <a:avLst/>
            </a:prstGeom>
            <a:noFill/>
          </p:spPr>
          <p:txBody>
            <a:bodyPr wrap="square" rtlCol="0">
              <a:spAutoFit/>
            </a:bodyPr>
            <a:lstStyle/>
            <a:p>
              <a:pPr defTabSz="1371600">
                <a:defRPr/>
              </a:pPr>
              <a:r>
                <a:rPr lang="en-US">
                  <a:solidFill>
                    <a:schemeClr val="accent6">
                      <a:lumMod val="50000"/>
                    </a:schemeClr>
                  </a:solidFill>
                  <a:latin typeface="Poppins" panose="00000500000000000000" pitchFamily="2" charset="0"/>
                  <a:cs typeface="Poppins" panose="00000500000000000000" pitchFamily="2" charset="0"/>
                </a:rPr>
                <a:t>Big Data, AI, ML, RPA </a:t>
              </a:r>
            </a:p>
          </p:txBody>
        </p:sp>
        <p:sp>
          <p:nvSpPr>
            <p:cNvPr id="38" name="TextBox 37">
              <a:extLst>
                <a:ext uri="{FF2B5EF4-FFF2-40B4-BE49-F238E27FC236}">
                  <a16:creationId xmlns:a16="http://schemas.microsoft.com/office/drawing/2014/main" id="{98A6B297-C009-4919-B769-F9240AB83A91}"/>
                </a:ext>
              </a:extLst>
            </p:cNvPr>
            <p:cNvSpPr txBox="1"/>
            <p:nvPr/>
          </p:nvSpPr>
          <p:spPr>
            <a:xfrm>
              <a:off x="2757364" y="5100921"/>
              <a:ext cx="1719161" cy="246221"/>
            </a:xfrm>
            <a:prstGeom prst="rect">
              <a:avLst/>
            </a:prstGeom>
            <a:noFill/>
          </p:spPr>
          <p:txBody>
            <a:bodyPr wrap="square" rtlCol="0">
              <a:spAutoFit/>
            </a:bodyPr>
            <a:lstStyle/>
            <a:p>
              <a:pPr defTabSz="1371600">
                <a:defRPr/>
              </a:pPr>
              <a:r>
                <a:rPr lang="en-US">
                  <a:solidFill>
                    <a:schemeClr val="accent6">
                      <a:lumMod val="50000"/>
                    </a:schemeClr>
                  </a:solidFill>
                  <a:latin typeface="Poppins" panose="00000500000000000000" pitchFamily="2" charset="0"/>
                  <a:cs typeface="Poppins" panose="00000500000000000000" pitchFamily="2" charset="0"/>
                </a:rPr>
                <a:t>Cloud Architecture</a:t>
              </a:r>
            </a:p>
          </p:txBody>
        </p:sp>
        <p:sp>
          <p:nvSpPr>
            <p:cNvPr id="39" name="TextBox 38">
              <a:extLst>
                <a:ext uri="{FF2B5EF4-FFF2-40B4-BE49-F238E27FC236}">
                  <a16:creationId xmlns:a16="http://schemas.microsoft.com/office/drawing/2014/main" id="{42557282-3DF9-46C2-A82B-9C62894804A4}"/>
                </a:ext>
              </a:extLst>
            </p:cNvPr>
            <p:cNvSpPr txBox="1"/>
            <p:nvPr/>
          </p:nvSpPr>
          <p:spPr>
            <a:xfrm>
              <a:off x="2757364" y="3948721"/>
              <a:ext cx="1309215" cy="246221"/>
            </a:xfrm>
            <a:prstGeom prst="rect">
              <a:avLst/>
            </a:prstGeom>
            <a:noFill/>
          </p:spPr>
          <p:txBody>
            <a:bodyPr wrap="square" rtlCol="0">
              <a:spAutoFit/>
            </a:bodyPr>
            <a:lstStyle/>
            <a:p>
              <a:pPr defTabSz="1371600">
                <a:defRPr/>
              </a:pPr>
              <a:r>
                <a:rPr lang="en-US">
                  <a:solidFill>
                    <a:schemeClr val="accent6">
                      <a:lumMod val="50000"/>
                    </a:schemeClr>
                  </a:solidFill>
                  <a:latin typeface="Poppins" panose="00000500000000000000" pitchFamily="2" charset="0"/>
                  <a:cs typeface="Poppins" panose="00000500000000000000" pitchFamily="2" charset="0"/>
                </a:rPr>
                <a:t>DevOps/SRE</a:t>
              </a:r>
            </a:p>
          </p:txBody>
        </p:sp>
        <p:sp>
          <p:nvSpPr>
            <p:cNvPr id="40" name="TextBox 39">
              <a:extLst>
                <a:ext uri="{FF2B5EF4-FFF2-40B4-BE49-F238E27FC236}">
                  <a16:creationId xmlns:a16="http://schemas.microsoft.com/office/drawing/2014/main" id="{A291DE09-4503-4B5A-BB51-C8F35ECAE7B5}"/>
                </a:ext>
              </a:extLst>
            </p:cNvPr>
            <p:cNvSpPr txBox="1"/>
            <p:nvPr/>
          </p:nvSpPr>
          <p:spPr>
            <a:xfrm>
              <a:off x="496830" y="4409281"/>
              <a:ext cx="1905475" cy="312393"/>
            </a:xfrm>
            <a:prstGeom prst="rect">
              <a:avLst/>
            </a:prstGeom>
            <a:noFill/>
          </p:spPr>
          <p:txBody>
            <a:bodyPr wrap="square">
              <a:spAutoFit/>
            </a:bodyPr>
            <a:lstStyle/>
            <a:p>
              <a:pPr defTabSz="1828755">
                <a:lnSpc>
                  <a:spcPct val="150000"/>
                </a:lnSpc>
                <a:defRPr/>
              </a:pPr>
              <a:r>
                <a:rPr lang="en-IN">
                  <a:solidFill>
                    <a:schemeClr val="accent6">
                      <a:lumMod val="50000"/>
                    </a:schemeClr>
                  </a:solidFill>
                  <a:latin typeface="Poppins" panose="00000500000000000000" pitchFamily="2" charset="0"/>
                  <a:cs typeface="Poppins" panose="00000500000000000000" pitchFamily="2" charset="0"/>
                </a:rPr>
                <a:t>Software Engineering</a:t>
              </a:r>
            </a:p>
          </p:txBody>
        </p:sp>
        <p:sp>
          <p:nvSpPr>
            <p:cNvPr id="41" name="TextBox 40">
              <a:extLst>
                <a:ext uri="{FF2B5EF4-FFF2-40B4-BE49-F238E27FC236}">
                  <a16:creationId xmlns:a16="http://schemas.microsoft.com/office/drawing/2014/main" id="{D651B74D-1710-4078-B1E2-82834E1E8695}"/>
                </a:ext>
              </a:extLst>
            </p:cNvPr>
            <p:cNvSpPr txBox="1"/>
            <p:nvPr/>
          </p:nvSpPr>
          <p:spPr>
            <a:xfrm>
              <a:off x="496830" y="3864568"/>
              <a:ext cx="1905475" cy="312393"/>
            </a:xfrm>
            <a:prstGeom prst="rect">
              <a:avLst/>
            </a:prstGeom>
            <a:noFill/>
          </p:spPr>
          <p:txBody>
            <a:bodyPr wrap="square">
              <a:spAutoFit/>
            </a:bodyPr>
            <a:lstStyle/>
            <a:p>
              <a:pPr defTabSz="1828755">
                <a:lnSpc>
                  <a:spcPct val="150000"/>
                </a:lnSpc>
                <a:defRPr/>
              </a:pPr>
              <a:r>
                <a:rPr lang="en-IN">
                  <a:solidFill>
                    <a:schemeClr val="accent6">
                      <a:lumMod val="50000"/>
                    </a:schemeClr>
                  </a:solidFill>
                  <a:latin typeface="Poppins" panose="00000500000000000000" pitchFamily="2" charset="0"/>
                  <a:cs typeface="Poppins" panose="00000500000000000000" pitchFamily="2" charset="0"/>
                </a:rPr>
                <a:t>Agile Transformation</a:t>
              </a:r>
            </a:p>
          </p:txBody>
        </p:sp>
        <p:sp>
          <p:nvSpPr>
            <p:cNvPr id="42" name="TextBox 41">
              <a:extLst>
                <a:ext uri="{FF2B5EF4-FFF2-40B4-BE49-F238E27FC236}">
                  <a16:creationId xmlns:a16="http://schemas.microsoft.com/office/drawing/2014/main" id="{F99DEE8B-9EB0-4950-8DBE-E69B014596A3}"/>
                </a:ext>
              </a:extLst>
            </p:cNvPr>
            <p:cNvSpPr txBox="1"/>
            <p:nvPr/>
          </p:nvSpPr>
          <p:spPr>
            <a:xfrm>
              <a:off x="2757364" y="5584689"/>
              <a:ext cx="1487289" cy="430887"/>
            </a:xfrm>
            <a:prstGeom prst="rect">
              <a:avLst/>
            </a:prstGeom>
            <a:noFill/>
          </p:spPr>
          <p:txBody>
            <a:bodyPr wrap="square" rtlCol="0">
              <a:spAutoFit/>
            </a:bodyPr>
            <a:lstStyle/>
            <a:p>
              <a:pPr defTabSz="1371600">
                <a:defRPr/>
              </a:pPr>
              <a:r>
                <a:rPr lang="en-US">
                  <a:solidFill>
                    <a:schemeClr val="accent6">
                      <a:lumMod val="50000"/>
                    </a:schemeClr>
                  </a:solidFill>
                  <a:latin typeface="Poppins" panose="00000500000000000000" pitchFamily="2" charset="0"/>
                  <a:cs typeface="Poppins" panose="00000500000000000000" pitchFamily="2" charset="0"/>
                </a:rPr>
                <a:t>Infrastructure Services</a:t>
              </a:r>
            </a:p>
          </p:txBody>
        </p:sp>
        <p:sp>
          <p:nvSpPr>
            <p:cNvPr id="43" name="TextBox 42">
              <a:extLst>
                <a:ext uri="{FF2B5EF4-FFF2-40B4-BE49-F238E27FC236}">
                  <a16:creationId xmlns:a16="http://schemas.microsoft.com/office/drawing/2014/main" id="{A51717E0-C621-424E-9BA6-95972069FE73}"/>
                </a:ext>
              </a:extLst>
            </p:cNvPr>
            <p:cNvSpPr txBox="1"/>
            <p:nvPr/>
          </p:nvSpPr>
          <p:spPr>
            <a:xfrm>
              <a:off x="496830" y="5617201"/>
              <a:ext cx="1487289" cy="430887"/>
            </a:xfrm>
            <a:prstGeom prst="rect">
              <a:avLst/>
            </a:prstGeom>
            <a:noFill/>
          </p:spPr>
          <p:txBody>
            <a:bodyPr wrap="square" rtlCol="0">
              <a:spAutoFit/>
            </a:bodyPr>
            <a:lstStyle/>
            <a:p>
              <a:pPr defTabSz="1371600">
                <a:defRPr/>
              </a:pPr>
              <a:r>
                <a:rPr lang="en-US">
                  <a:solidFill>
                    <a:schemeClr val="accent6">
                      <a:lumMod val="50000"/>
                    </a:schemeClr>
                  </a:solidFill>
                  <a:latin typeface="Poppins" panose="00000500000000000000" pitchFamily="2" charset="0"/>
                  <a:cs typeface="Poppins" panose="00000500000000000000" pitchFamily="2" charset="0"/>
                </a:rPr>
                <a:t>Automation/ AIOps</a:t>
              </a:r>
            </a:p>
          </p:txBody>
        </p:sp>
        <p:sp>
          <p:nvSpPr>
            <p:cNvPr id="44" name="TextBox 43">
              <a:extLst>
                <a:ext uri="{FF2B5EF4-FFF2-40B4-BE49-F238E27FC236}">
                  <a16:creationId xmlns:a16="http://schemas.microsoft.com/office/drawing/2014/main" id="{46CE3278-37B5-765B-D276-D2FAD649B1D4}"/>
                </a:ext>
              </a:extLst>
            </p:cNvPr>
            <p:cNvSpPr txBox="1"/>
            <p:nvPr/>
          </p:nvSpPr>
          <p:spPr>
            <a:xfrm>
              <a:off x="2757364" y="6280407"/>
              <a:ext cx="1487289" cy="246221"/>
            </a:xfrm>
            <a:prstGeom prst="rect">
              <a:avLst/>
            </a:prstGeom>
            <a:noFill/>
          </p:spPr>
          <p:txBody>
            <a:bodyPr wrap="square" rtlCol="0">
              <a:spAutoFit/>
            </a:bodyPr>
            <a:lstStyle/>
            <a:p>
              <a:pPr defTabSz="1371600">
                <a:defRPr/>
              </a:pPr>
              <a:r>
                <a:rPr lang="en-US">
                  <a:solidFill>
                    <a:schemeClr val="accent6">
                      <a:lumMod val="50000"/>
                    </a:schemeClr>
                  </a:solidFill>
                  <a:latin typeface="Poppins" panose="00000500000000000000" pitchFamily="2" charset="0"/>
                  <a:cs typeface="Poppins" panose="00000500000000000000" pitchFamily="2" charset="0"/>
                </a:rPr>
                <a:t>Cyber Security</a:t>
              </a:r>
            </a:p>
          </p:txBody>
        </p:sp>
      </p:grpSp>
    </p:spTree>
    <p:extLst>
      <p:ext uri="{BB962C8B-B14F-4D97-AF65-F5344CB8AC3E}">
        <p14:creationId xmlns:p14="http://schemas.microsoft.com/office/powerpoint/2010/main" val="2399073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ACE4B-3494-008F-8F7C-EF30FA845F4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597BF10-2EA7-1AA0-7F40-84CC3443E63E}"/>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63CDD39F-89EE-753D-EB42-DCC811711B4F}"/>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8AEA5354-6886-4B6E-DA08-AC6CEA42329F}"/>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50C1F7DA-B270-AD5A-A07D-ADE4BF729878}"/>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3">
              <a:alphaModFix amt="9999"/>
              <a:duotone>
                <a:schemeClr val="accent5">
                  <a:shade val="45000"/>
                  <a:satMod val="135000"/>
                </a:schemeClr>
                <a:prstClr val="white"/>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69BD6553-2003-35D9-0232-529D18DD3065}"/>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4393279E-261F-5B6C-EBDA-E871E77149DF}"/>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825895CC-F8D9-7F9B-BF91-3FC6EC41E8E3}"/>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8062C740-CD38-6B07-C896-209EE67C0E3E}"/>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51327847-FF18-0C2B-8E0D-7793AD3906A8}"/>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1" name="TextBox 31">
            <a:extLst>
              <a:ext uri="{FF2B5EF4-FFF2-40B4-BE49-F238E27FC236}">
                <a16:creationId xmlns:a16="http://schemas.microsoft.com/office/drawing/2014/main" id="{484F57EB-77BA-A7DC-08E1-1EF1EAB41F95}"/>
              </a:ext>
            </a:extLst>
          </p:cNvPr>
          <p:cNvSpPr txBox="1"/>
          <p:nvPr/>
        </p:nvSpPr>
        <p:spPr>
          <a:xfrm>
            <a:off x="2590800" y="1969281"/>
            <a:ext cx="12075453" cy="743793"/>
          </a:xfrm>
          <a:prstGeom prst="rect">
            <a:avLst/>
          </a:prstGeom>
        </p:spPr>
        <p:txBody>
          <a:bodyPr wrap="square" lIns="0" tIns="0" rIns="0" bIns="0" rtlCol="0" anchor="t">
            <a:spAutoFit/>
          </a:bodyPr>
          <a:lstStyle/>
          <a:p>
            <a:pPr algn="ctr">
              <a:lnSpc>
                <a:spcPts val="2940"/>
              </a:lnSpc>
            </a:pPr>
            <a:r>
              <a:rPr lang="en-US" sz="2000" spc="21" dirty="0">
                <a:solidFill>
                  <a:srgbClr val="FFFFFF"/>
                </a:solidFill>
                <a:latin typeface="Roboto" panose="02000000000000000000" pitchFamily="2" charset="0"/>
                <a:ea typeface="Roboto" panose="02000000000000000000" pitchFamily="2" charset="0"/>
                <a:cs typeface="TT Norms"/>
                <a:sym typeface="TT Norms"/>
              </a:rPr>
              <a:t>Empowering Digital Evolution: As the leading digital and technology division of IDC Technologies, we empower organizations to flourish in the digital era with the latest innovations and solutions.</a:t>
            </a:r>
          </a:p>
        </p:txBody>
      </p:sp>
      <p:sp>
        <p:nvSpPr>
          <p:cNvPr id="32" name="TextBox 32">
            <a:extLst>
              <a:ext uri="{FF2B5EF4-FFF2-40B4-BE49-F238E27FC236}">
                <a16:creationId xmlns:a16="http://schemas.microsoft.com/office/drawing/2014/main" id="{EEC6C6F1-6C2A-375D-426D-8EF7098C70BC}"/>
              </a:ext>
            </a:extLst>
          </p:cNvPr>
          <p:cNvSpPr txBox="1"/>
          <p:nvPr/>
        </p:nvSpPr>
        <p:spPr>
          <a:xfrm>
            <a:off x="4648200" y="962172"/>
            <a:ext cx="8991600" cy="900183"/>
          </a:xfrm>
          <a:prstGeom prst="rect">
            <a:avLst/>
          </a:prstGeom>
        </p:spPr>
        <p:txBody>
          <a:bodyPr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Welcome to IDC Digital</a:t>
            </a:r>
          </a:p>
        </p:txBody>
      </p:sp>
      <p:sp>
        <p:nvSpPr>
          <p:cNvPr id="42" name="Freeform 42">
            <a:extLst>
              <a:ext uri="{FF2B5EF4-FFF2-40B4-BE49-F238E27FC236}">
                <a16:creationId xmlns:a16="http://schemas.microsoft.com/office/drawing/2014/main" id="{1D7B665A-81DB-5EB9-C292-CC3EAE054C92}"/>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grpSp>
        <p:nvGrpSpPr>
          <p:cNvPr id="46" name="Group 45"/>
          <p:cNvGrpSpPr/>
          <p:nvPr/>
        </p:nvGrpSpPr>
        <p:grpSpPr>
          <a:xfrm>
            <a:off x="6096000" y="3191398"/>
            <a:ext cx="5723453" cy="4808098"/>
            <a:chOff x="7499109" y="1469571"/>
            <a:chExt cx="4408714" cy="3572107"/>
          </a:xfrm>
        </p:grpSpPr>
        <p:sp>
          <p:nvSpPr>
            <p:cNvPr id="52" name="Isosceles Triangle 51"/>
            <p:cNvSpPr/>
            <p:nvPr/>
          </p:nvSpPr>
          <p:spPr>
            <a:xfrm>
              <a:off x="7499109" y="1469571"/>
              <a:ext cx="4408714" cy="3572107"/>
            </a:xfrm>
            <a:prstGeom prst="triangle">
              <a:avLst/>
            </a:prstGeom>
            <a:solidFill>
              <a:srgbClr val="002060"/>
            </a:solidFill>
            <a:ln w="76200">
              <a:solidFill>
                <a:srgbClr val="0A22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Isosceles Triangle 52"/>
            <p:cNvSpPr/>
            <p:nvPr/>
          </p:nvSpPr>
          <p:spPr>
            <a:xfrm>
              <a:off x="8090988" y="1469571"/>
              <a:ext cx="3222172" cy="2601686"/>
            </a:xfrm>
            <a:prstGeom prst="triangle">
              <a:avLst/>
            </a:prstGeom>
            <a:solidFill>
              <a:srgbClr val="0070C0"/>
            </a:solidFill>
            <a:ln>
              <a:solidFill>
                <a:srgbClr val="0A22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Isosceles Triangle 54"/>
            <p:cNvSpPr/>
            <p:nvPr/>
          </p:nvSpPr>
          <p:spPr>
            <a:xfrm>
              <a:off x="8784772" y="1469571"/>
              <a:ext cx="1834604" cy="1469572"/>
            </a:xfrm>
            <a:prstGeom prst="triangle">
              <a:avLst/>
            </a:prstGeom>
            <a:solidFill>
              <a:srgbClr val="00B0F0"/>
            </a:solidFill>
            <a:ln>
              <a:solidFill>
                <a:srgbClr val="0A22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a:extLst>
                <a:ext uri="{FF2B5EF4-FFF2-40B4-BE49-F238E27FC236}">
                  <a16:creationId xmlns:a16="http://schemas.microsoft.com/office/drawing/2014/main" id="{C7F0D36F-968F-A9B6-6790-908E587E38B0}"/>
                </a:ext>
              </a:extLst>
            </p:cNvPr>
            <p:cNvSpPr txBox="1"/>
            <p:nvPr/>
          </p:nvSpPr>
          <p:spPr>
            <a:xfrm>
              <a:off x="9262322" y="2215197"/>
              <a:ext cx="879502" cy="830997"/>
            </a:xfrm>
            <a:prstGeom prst="rect">
              <a:avLst/>
            </a:prstGeom>
            <a:noFill/>
            <a:ln>
              <a:noFill/>
            </a:ln>
          </p:spPr>
          <p:txBody>
            <a:bodyPr wrap="square" lIns="91440" tIns="45720" rIns="91440" bIns="45720" anchor="t">
              <a:spAutoFit/>
            </a:bodyPr>
            <a:lstStyle>
              <a:defPPr>
                <a:defRPr lang="en-US"/>
              </a:defPPr>
              <a:lvl1pPr>
                <a:lnSpc>
                  <a:spcPct val="150000"/>
                </a:lnSpc>
                <a:defRPr sz="1600">
                  <a:solidFill>
                    <a:srgbClr val="162143"/>
                  </a:solidFill>
                  <a:latin typeface="Poppins" panose="00000500000000000000" pitchFamily="2" charset="0"/>
                  <a:cs typeface="Poppins" panose="00000500000000000000" pitchFamily="2" charset="0"/>
                </a:defRPr>
              </a:lvl1pPr>
            </a:lstStyle>
            <a:p>
              <a:pPr algn="ctr">
                <a:lnSpc>
                  <a:spcPct val="100000"/>
                </a:lnSpc>
              </a:pPr>
              <a:r>
                <a:rPr lang="en-GB" b="1" dirty="0">
                  <a:solidFill>
                    <a:schemeClr val="tx1"/>
                  </a:solidFill>
                  <a:latin typeface="+mn-lt"/>
                </a:rPr>
                <a:t>IDC Digital Services</a:t>
              </a:r>
            </a:p>
          </p:txBody>
        </p:sp>
        <p:sp>
          <p:nvSpPr>
            <p:cNvPr id="57" name="TextBox 56">
              <a:extLst>
                <a:ext uri="{FF2B5EF4-FFF2-40B4-BE49-F238E27FC236}">
                  <a16:creationId xmlns:a16="http://schemas.microsoft.com/office/drawing/2014/main" id="{C7F0D36F-968F-A9B6-6790-908E587E38B0}"/>
                </a:ext>
              </a:extLst>
            </p:cNvPr>
            <p:cNvSpPr txBox="1"/>
            <p:nvPr/>
          </p:nvSpPr>
          <p:spPr>
            <a:xfrm>
              <a:off x="9083902" y="3301602"/>
              <a:ext cx="1217179" cy="430976"/>
            </a:xfrm>
            <a:prstGeom prst="rect">
              <a:avLst/>
            </a:prstGeom>
            <a:noFill/>
            <a:ln>
              <a:noFill/>
            </a:ln>
          </p:spPr>
          <p:txBody>
            <a:bodyPr wrap="square" lIns="91440" tIns="45720" rIns="91440" bIns="45720" anchor="t">
              <a:spAutoFit/>
            </a:bodyPr>
            <a:lstStyle>
              <a:defPPr>
                <a:defRPr lang="en-US"/>
              </a:defPPr>
              <a:lvl1pPr>
                <a:lnSpc>
                  <a:spcPct val="150000"/>
                </a:lnSpc>
                <a:defRPr sz="1600">
                  <a:solidFill>
                    <a:srgbClr val="162143"/>
                  </a:solidFill>
                  <a:latin typeface="Poppins" panose="00000500000000000000" pitchFamily="2" charset="0"/>
                  <a:cs typeface="Poppins" panose="00000500000000000000" pitchFamily="2" charset="0"/>
                </a:defRPr>
              </a:lvl1pPr>
            </a:lstStyle>
            <a:p>
              <a:pPr algn="ctr">
                <a:lnSpc>
                  <a:spcPct val="100000"/>
                </a:lnSpc>
              </a:pPr>
              <a:r>
                <a:rPr lang="en-GB" b="1" dirty="0">
                  <a:solidFill>
                    <a:schemeClr val="tx1"/>
                  </a:solidFill>
                  <a:latin typeface="+mn-lt"/>
                </a:rPr>
                <a:t>IDC Manpower Services</a:t>
              </a:r>
            </a:p>
          </p:txBody>
        </p:sp>
        <p:sp>
          <p:nvSpPr>
            <p:cNvPr id="58" name="TextBox 57">
              <a:extLst>
                <a:ext uri="{FF2B5EF4-FFF2-40B4-BE49-F238E27FC236}">
                  <a16:creationId xmlns:a16="http://schemas.microsoft.com/office/drawing/2014/main" id="{C7F0D36F-968F-A9B6-6790-908E587E38B0}"/>
                </a:ext>
              </a:extLst>
            </p:cNvPr>
            <p:cNvSpPr txBox="1"/>
            <p:nvPr/>
          </p:nvSpPr>
          <p:spPr>
            <a:xfrm>
              <a:off x="8090988" y="4383865"/>
              <a:ext cx="3536623" cy="523220"/>
            </a:xfrm>
            <a:prstGeom prst="rect">
              <a:avLst/>
            </a:prstGeom>
            <a:noFill/>
            <a:ln>
              <a:noFill/>
            </a:ln>
          </p:spPr>
          <p:txBody>
            <a:bodyPr wrap="square" lIns="91440" tIns="45720" rIns="91440" bIns="45720" anchor="t">
              <a:spAutoFit/>
            </a:bodyPr>
            <a:lstStyle>
              <a:defPPr>
                <a:defRPr lang="en-US"/>
              </a:defPPr>
              <a:lvl1pPr>
                <a:lnSpc>
                  <a:spcPct val="150000"/>
                </a:lnSpc>
                <a:defRPr sz="1600">
                  <a:solidFill>
                    <a:srgbClr val="162143"/>
                  </a:solidFill>
                  <a:latin typeface="Poppins" panose="00000500000000000000" pitchFamily="2" charset="0"/>
                  <a:cs typeface="Poppins" panose="00000500000000000000" pitchFamily="2" charset="0"/>
                </a:defRPr>
              </a:lvl1pPr>
            </a:lstStyle>
            <a:p>
              <a:pPr algn="ctr">
                <a:lnSpc>
                  <a:spcPct val="100000"/>
                </a:lnSpc>
              </a:pPr>
              <a:r>
                <a:rPr lang="en-GB" sz="2800" b="1" dirty="0">
                  <a:solidFill>
                    <a:schemeClr val="bg1"/>
                  </a:solidFill>
                  <a:latin typeface="+mn-lt"/>
                </a:rPr>
                <a:t>IDC TECHNOLOGIES</a:t>
              </a:r>
            </a:p>
          </p:txBody>
        </p:sp>
        <p:sp>
          <p:nvSpPr>
            <p:cNvPr id="60" name="Plus 59"/>
            <p:cNvSpPr/>
            <p:nvPr/>
          </p:nvSpPr>
          <p:spPr>
            <a:xfrm>
              <a:off x="9462694" y="2703148"/>
              <a:ext cx="437226" cy="471990"/>
            </a:xfrm>
            <a:prstGeom prst="mathPlus">
              <a:avLst/>
            </a:prstGeom>
            <a:solidFill>
              <a:schemeClr val="bg1"/>
            </a:solidFill>
            <a:ln>
              <a:solidFill>
                <a:srgbClr val="0A22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Down Arrow 60"/>
            <p:cNvSpPr/>
            <p:nvPr/>
          </p:nvSpPr>
          <p:spPr>
            <a:xfrm>
              <a:off x="9587773" y="4070004"/>
              <a:ext cx="228600" cy="316481"/>
            </a:xfrm>
            <a:prstGeom prst="downArrow">
              <a:avLst/>
            </a:prstGeom>
            <a:solidFill>
              <a:schemeClr val="bg1"/>
            </a:solidFill>
            <a:ln>
              <a:solidFill>
                <a:srgbClr val="0A22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TextBox 61">
            <a:extLst>
              <a:ext uri="{FF2B5EF4-FFF2-40B4-BE49-F238E27FC236}">
                <a16:creationId xmlns:a16="http://schemas.microsoft.com/office/drawing/2014/main" id="{F6A2A4DF-113C-5572-7F99-2F5DAEA49C25}"/>
              </a:ext>
            </a:extLst>
          </p:cNvPr>
          <p:cNvSpPr txBox="1"/>
          <p:nvPr/>
        </p:nvSpPr>
        <p:spPr>
          <a:xfrm>
            <a:off x="1566148" y="8209520"/>
            <a:ext cx="15520820" cy="1200329"/>
          </a:xfrm>
          <a:prstGeom prst="rect">
            <a:avLst/>
          </a:prstGeom>
          <a:noFill/>
        </p:spPr>
        <p:txBody>
          <a:bodyPr wrap="square" lIns="91440" tIns="45720" rIns="91440" bIns="45720" anchor="t">
            <a:spAutoFit/>
          </a:bodyPr>
          <a:lstStyle/>
          <a:p>
            <a:pPr algn="just"/>
            <a:r>
              <a:rPr lang="en-US" sz="2400" dirty="0">
                <a:cs typeface="Poppins" panose="00000500000000000000" pitchFamily="2" charset="0"/>
              </a:rPr>
              <a:t>IDC Digital’s comprehensive suite of end-to-end digital and smart services addresses all traditional and transformational needs. We are a one-stop IT Service Provider for accelerating your business objectives using best-in-class consulting &amp; technology solutions.</a:t>
            </a:r>
          </a:p>
        </p:txBody>
      </p:sp>
      <p:sp>
        <p:nvSpPr>
          <p:cNvPr id="2" name="Footer Placeholder 2">
            <a:extLst>
              <a:ext uri="{FF2B5EF4-FFF2-40B4-BE49-F238E27FC236}">
                <a16:creationId xmlns:a16="http://schemas.microsoft.com/office/drawing/2014/main" id="{0C495E9A-AAC2-5DA0-9AFF-134B37D6407F}"/>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318077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5"/>
          <p:cNvSpPr/>
          <p:nvPr/>
        </p:nvSpPr>
        <p:spPr>
          <a:xfrm>
            <a:off x="2569029" y="0"/>
            <a:ext cx="13149943" cy="304800"/>
          </a:xfrm>
          <a:custGeom>
            <a:avLst/>
            <a:gdLst/>
            <a:ahLst/>
            <a:cxnLst/>
            <a:rect l="l" t="t" r="r" b="b"/>
            <a:pathLst>
              <a:path w="13149943" h="3364997">
                <a:moveTo>
                  <a:pt x="0" y="0"/>
                </a:moveTo>
                <a:lnTo>
                  <a:pt x="13149942" y="0"/>
                </a:lnTo>
                <a:lnTo>
                  <a:pt x="13149942" y="3364997"/>
                </a:lnTo>
                <a:lnTo>
                  <a:pt x="0" y="3364997"/>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46" name="Freeform 46"/>
          <p:cNvSpPr/>
          <p:nvPr/>
        </p:nvSpPr>
        <p:spPr>
          <a:xfrm rot="-5400000">
            <a:off x="-1152392" y="-1166980"/>
            <a:ext cx="2304785" cy="2333959"/>
          </a:xfrm>
          <a:custGeom>
            <a:avLst/>
            <a:gdLst/>
            <a:ahLst/>
            <a:cxnLst/>
            <a:rect l="l" t="t" r="r" b="b"/>
            <a:pathLst>
              <a:path w="2304785" h="2333959">
                <a:moveTo>
                  <a:pt x="0" y="0"/>
                </a:moveTo>
                <a:lnTo>
                  <a:pt x="2304784" y="0"/>
                </a:lnTo>
                <a:lnTo>
                  <a:pt x="2304784" y="2333960"/>
                </a:lnTo>
                <a:lnTo>
                  <a:pt x="0" y="2333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47" name="Freeform 47"/>
          <p:cNvSpPr/>
          <p:nvPr/>
        </p:nvSpPr>
        <p:spPr>
          <a:xfrm rot="-5400000">
            <a:off x="17135608" y="-1166980"/>
            <a:ext cx="2304785" cy="2333959"/>
          </a:xfrm>
          <a:custGeom>
            <a:avLst/>
            <a:gdLst/>
            <a:ahLst/>
            <a:cxnLst/>
            <a:rect l="l" t="t" r="r" b="b"/>
            <a:pathLst>
              <a:path w="2304785" h="2333959">
                <a:moveTo>
                  <a:pt x="0" y="0"/>
                </a:moveTo>
                <a:lnTo>
                  <a:pt x="2304784" y="0"/>
                </a:lnTo>
                <a:lnTo>
                  <a:pt x="2304784" y="2333960"/>
                </a:lnTo>
                <a:lnTo>
                  <a:pt x="0" y="2333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48" name="Freeform 48"/>
          <p:cNvSpPr/>
          <p:nvPr/>
        </p:nvSpPr>
        <p:spPr>
          <a:xfrm>
            <a:off x="-1027496" y="8782105"/>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49" name="Freeform 49"/>
          <p:cNvSpPr/>
          <p:nvPr/>
        </p:nvSpPr>
        <p:spPr>
          <a:xfrm>
            <a:off x="17755723" y="9165211"/>
            <a:ext cx="1699256" cy="544251"/>
          </a:xfrm>
          <a:custGeom>
            <a:avLst/>
            <a:gdLst/>
            <a:ahLst/>
            <a:cxnLst/>
            <a:rect l="l" t="t" r="r" b="b"/>
            <a:pathLst>
              <a:path w="1699256" h="544251">
                <a:moveTo>
                  <a:pt x="0" y="0"/>
                </a:moveTo>
                <a:lnTo>
                  <a:pt x="1699257" y="0"/>
                </a:lnTo>
                <a:lnTo>
                  <a:pt x="1699257" y="544251"/>
                </a:lnTo>
                <a:lnTo>
                  <a:pt x="0" y="544251"/>
                </a:lnTo>
                <a:lnTo>
                  <a:pt x="0" y="0"/>
                </a:lnTo>
                <a:close/>
              </a:path>
            </a:pathLst>
          </a:custGeom>
          <a:blipFill>
            <a:blip r:embed="rId7">
              <a:extLst>
                <a:ext uri="{96DAC541-7B7A-43D3-8B79-37D633B846F1}">
                  <asvg:svgBlip xmlns:asvg="http://schemas.microsoft.com/office/drawing/2016/SVG/main" r:embed="rId8"/>
                </a:ext>
              </a:extLst>
            </a:blip>
            <a:stretch>
              <a:fillRect t="-87331"/>
            </a:stretch>
          </a:blipFill>
        </p:spPr>
        <p:txBody>
          <a:bodyPr/>
          <a:lstStyle/>
          <a:p>
            <a:endParaRPr lang="en-US">
              <a:latin typeface="Roboto" panose="02000000000000000000" pitchFamily="2" charset="0"/>
              <a:ea typeface="Roboto" panose="02000000000000000000" pitchFamily="2" charset="0"/>
            </a:endParaRPr>
          </a:p>
        </p:txBody>
      </p:sp>
      <p:sp>
        <p:nvSpPr>
          <p:cNvPr id="50" name="Freeform 50"/>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51" name="TextBox 51"/>
          <p:cNvSpPr txBox="1"/>
          <p:nvPr/>
        </p:nvSpPr>
        <p:spPr>
          <a:xfrm>
            <a:off x="3145972" y="800100"/>
            <a:ext cx="11996057" cy="872034"/>
          </a:xfrm>
          <a:prstGeom prst="rect">
            <a:avLst/>
          </a:prstGeom>
        </p:spPr>
        <p:txBody>
          <a:bodyPr wrap="square" lIns="0" tIns="0" rIns="0" bIns="0" rtlCol="0" anchor="t">
            <a:spAutoFit/>
          </a:bodyPr>
          <a:lstStyle/>
          <a:p>
            <a:pPr algn="ctr">
              <a:lnSpc>
                <a:spcPts val="6847"/>
              </a:lnSpc>
            </a:pPr>
            <a:r>
              <a:rPr lang="en-US" sz="6399" b="1" dirty="0">
                <a:solidFill>
                  <a:srgbClr val="0F4988"/>
                </a:solidFill>
                <a:latin typeface="Roboto" panose="02000000000000000000" pitchFamily="2" charset="0"/>
                <a:ea typeface="Roboto" panose="02000000000000000000" pitchFamily="2" charset="0"/>
                <a:cs typeface="TT Norms Bold"/>
                <a:sym typeface="TT Norms Bold"/>
              </a:rPr>
              <a:t>IDC Digital | Our Offering Stack</a:t>
            </a:r>
          </a:p>
        </p:txBody>
      </p:sp>
      <p:grpSp>
        <p:nvGrpSpPr>
          <p:cNvPr id="9" name="Group 8"/>
          <p:cNvGrpSpPr/>
          <p:nvPr/>
        </p:nvGrpSpPr>
        <p:grpSpPr>
          <a:xfrm>
            <a:off x="2569028" y="1866900"/>
            <a:ext cx="13149943" cy="7620000"/>
            <a:chOff x="336855" y="947057"/>
            <a:chExt cx="11493176" cy="5568814"/>
          </a:xfrm>
        </p:grpSpPr>
        <p:grpSp>
          <p:nvGrpSpPr>
            <p:cNvPr id="10" name="Group 9"/>
            <p:cNvGrpSpPr/>
            <p:nvPr/>
          </p:nvGrpSpPr>
          <p:grpSpPr>
            <a:xfrm>
              <a:off x="336855" y="1557684"/>
              <a:ext cx="11483271" cy="4240589"/>
              <a:chOff x="358627" y="1329083"/>
              <a:chExt cx="11483271" cy="4240589"/>
            </a:xfrm>
          </p:grpSpPr>
          <p:grpSp>
            <p:nvGrpSpPr>
              <p:cNvPr id="14" name="Group 13">
                <a:extLst>
                  <a:ext uri="{FF2B5EF4-FFF2-40B4-BE49-F238E27FC236}">
                    <a16:creationId xmlns:a16="http://schemas.microsoft.com/office/drawing/2014/main" id="{A1F24E76-CD1F-BEC8-C78E-FA6126B8DE37}"/>
                  </a:ext>
                </a:extLst>
              </p:cNvPr>
              <p:cNvGrpSpPr/>
              <p:nvPr/>
            </p:nvGrpSpPr>
            <p:grpSpPr>
              <a:xfrm>
                <a:off x="358627" y="1329083"/>
                <a:ext cx="1869587" cy="4212053"/>
                <a:chOff x="484130" y="1324561"/>
                <a:chExt cx="1869587" cy="4212053"/>
              </a:xfrm>
            </p:grpSpPr>
            <p:sp>
              <p:nvSpPr>
                <p:cNvPr id="143" name="Rectangle 142">
                  <a:extLst>
                    <a:ext uri="{FF2B5EF4-FFF2-40B4-BE49-F238E27FC236}">
                      <a16:creationId xmlns:a16="http://schemas.microsoft.com/office/drawing/2014/main" id="{1811F112-0189-981A-080E-A90FA3052595}"/>
                    </a:ext>
                  </a:extLst>
                </p:cNvPr>
                <p:cNvSpPr/>
                <p:nvPr/>
              </p:nvSpPr>
              <p:spPr>
                <a:xfrm>
                  <a:off x="563515" y="1324561"/>
                  <a:ext cx="1739519" cy="4159767"/>
                </a:xfrm>
                <a:prstGeom prst="rect">
                  <a:avLst/>
                </a:prstGeom>
                <a:solidFill>
                  <a:srgbClr val="FFFFFF"/>
                </a:solidFill>
                <a:ln w="25400" cap="flat" cmpd="sng" algn="ctr">
                  <a:noFill/>
                  <a:prstDash val="solid"/>
                </a:ln>
                <a:effectLst>
                  <a:outerShdw blurRad="166261" algn="ctr" rotWithShape="0">
                    <a:srgbClr val="000000">
                      <a:alpha val="1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nvGrpSpPr>
                <p:cNvPr id="144" name="Group 143">
                  <a:extLst>
                    <a:ext uri="{FF2B5EF4-FFF2-40B4-BE49-F238E27FC236}">
                      <a16:creationId xmlns:a16="http://schemas.microsoft.com/office/drawing/2014/main" id="{5C15DF77-FE58-0794-CA17-54EDF19F5F37}"/>
                    </a:ext>
                  </a:extLst>
                </p:cNvPr>
                <p:cNvGrpSpPr/>
                <p:nvPr/>
              </p:nvGrpSpPr>
              <p:grpSpPr>
                <a:xfrm>
                  <a:off x="484130" y="1492941"/>
                  <a:ext cx="1583761" cy="624367"/>
                  <a:chOff x="484130" y="1492941"/>
                  <a:chExt cx="1583761" cy="624367"/>
                </a:xfrm>
              </p:grpSpPr>
              <p:sp>
                <p:nvSpPr>
                  <p:cNvPr id="150" name="Rectangle 149">
                    <a:extLst>
                      <a:ext uri="{FF2B5EF4-FFF2-40B4-BE49-F238E27FC236}">
                        <a16:creationId xmlns:a16="http://schemas.microsoft.com/office/drawing/2014/main" id="{D431FE24-677D-21F6-E6A6-6ED55D5ABEB2}"/>
                      </a:ext>
                    </a:extLst>
                  </p:cNvPr>
                  <p:cNvSpPr/>
                  <p:nvPr/>
                </p:nvSpPr>
                <p:spPr>
                  <a:xfrm>
                    <a:off x="484257" y="1492941"/>
                    <a:ext cx="1583634" cy="545069"/>
                  </a:xfrm>
                  <a:prstGeom prst="rect">
                    <a:avLst/>
                  </a:prstGeom>
                  <a:solidFill>
                    <a:srgbClr val="0070C0"/>
                  </a:solidFill>
                  <a:ln w="25400" cap="flat" cmpd="sng" algn="ctr">
                    <a:noFill/>
                    <a:prstDash val="solid"/>
                  </a:ln>
                  <a:effectLst>
                    <a:outerShdw blurRad="99554" dist="61902" dir="2580000" sx="98624" sy="98624" algn="ctr" rotWithShape="0">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51" name="Right Triangle 150">
                    <a:extLst>
                      <a:ext uri="{FF2B5EF4-FFF2-40B4-BE49-F238E27FC236}">
                        <a16:creationId xmlns:a16="http://schemas.microsoft.com/office/drawing/2014/main" id="{CAE27BF6-76FC-114F-72F1-B0E717B70EC4}"/>
                      </a:ext>
                    </a:extLst>
                  </p:cNvPr>
                  <p:cNvSpPr/>
                  <p:nvPr/>
                </p:nvSpPr>
                <p:spPr>
                  <a:xfrm rot="5400000" flipV="1">
                    <a:off x="484130" y="2037795"/>
                    <a:ext cx="79513" cy="79513"/>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grpSp>
              <p:nvGrpSpPr>
                <p:cNvPr id="145" name="Group 144">
                  <a:extLst>
                    <a:ext uri="{FF2B5EF4-FFF2-40B4-BE49-F238E27FC236}">
                      <a16:creationId xmlns:a16="http://schemas.microsoft.com/office/drawing/2014/main" id="{1464484F-3F4C-03A8-2C18-B6E10C29803A}"/>
                    </a:ext>
                  </a:extLst>
                </p:cNvPr>
                <p:cNvGrpSpPr/>
                <p:nvPr/>
              </p:nvGrpSpPr>
              <p:grpSpPr>
                <a:xfrm>
                  <a:off x="1637093" y="4819990"/>
                  <a:ext cx="716624" cy="716624"/>
                  <a:chOff x="1637093" y="4816815"/>
                  <a:chExt cx="716624" cy="716624"/>
                </a:xfrm>
              </p:grpSpPr>
              <p:sp>
                <p:nvSpPr>
                  <p:cNvPr id="147" name="Right Triangle 146">
                    <a:extLst>
                      <a:ext uri="{FF2B5EF4-FFF2-40B4-BE49-F238E27FC236}">
                        <a16:creationId xmlns:a16="http://schemas.microsoft.com/office/drawing/2014/main" id="{F2674D01-599A-29A0-A1B4-1AE75EC47098}"/>
                      </a:ext>
                    </a:extLst>
                  </p:cNvPr>
                  <p:cNvSpPr/>
                  <p:nvPr/>
                </p:nvSpPr>
                <p:spPr>
                  <a:xfrm rot="10800000" flipV="1">
                    <a:off x="1637093" y="4816815"/>
                    <a:ext cx="716624" cy="716624"/>
                  </a:xfrm>
                  <a:prstGeom prst="rtTriangl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48" name="Right Triangle 147">
                    <a:extLst>
                      <a:ext uri="{FF2B5EF4-FFF2-40B4-BE49-F238E27FC236}">
                        <a16:creationId xmlns:a16="http://schemas.microsoft.com/office/drawing/2014/main" id="{228983B5-80A3-B255-EF49-B155E7CBFC6C}"/>
                      </a:ext>
                    </a:extLst>
                  </p:cNvPr>
                  <p:cNvSpPr/>
                  <p:nvPr/>
                </p:nvSpPr>
                <p:spPr>
                  <a:xfrm flipV="1">
                    <a:off x="2304540" y="4816815"/>
                    <a:ext cx="48135" cy="48135"/>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49" name="Right Triangle 148">
                    <a:extLst>
                      <a:ext uri="{FF2B5EF4-FFF2-40B4-BE49-F238E27FC236}">
                        <a16:creationId xmlns:a16="http://schemas.microsoft.com/office/drawing/2014/main" id="{33D53A93-5355-40BF-CD20-CC6DD7DA5190}"/>
                      </a:ext>
                    </a:extLst>
                  </p:cNvPr>
                  <p:cNvSpPr/>
                  <p:nvPr/>
                </p:nvSpPr>
                <p:spPr>
                  <a:xfrm flipV="1">
                    <a:off x="1637093" y="5484328"/>
                    <a:ext cx="48135" cy="48135"/>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sp>
              <p:nvSpPr>
                <p:cNvPr id="146" name="TextBox 145">
                  <a:extLst>
                    <a:ext uri="{FF2B5EF4-FFF2-40B4-BE49-F238E27FC236}">
                      <a16:creationId xmlns:a16="http://schemas.microsoft.com/office/drawing/2014/main" id="{EB3EE09A-1497-32AE-21EC-D396059E782C}"/>
                    </a:ext>
                  </a:extLst>
                </p:cNvPr>
                <p:cNvSpPr txBox="1"/>
                <p:nvPr/>
              </p:nvSpPr>
              <p:spPr>
                <a:xfrm>
                  <a:off x="562009" y="1523123"/>
                  <a:ext cx="132170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Calibri" panose="020F0502020204030204" pitchFamily="34" charset="0"/>
                      <a:cs typeface="Calibri" panose="020F0502020204030204" pitchFamily="34" charset="0"/>
                    </a:rPr>
                    <a:t>Digital Disruption</a:t>
                  </a:r>
                </a:p>
              </p:txBody>
            </p:sp>
          </p:grpSp>
          <p:grpSp>
            <p:nvGrpSpPr>
              <p:cNvPr id="15" name="Group 14">
                <a:extLst>
                  <a:ext uri="{FF2B5EF4-FFF2-40B4-BE49-F238E27FC236}">
                    <a16:creationId xmlns:a16="http://schemas.microsoft.com/office/drawing/2014/main" id="{F86C098C-6D45-7323-34A4-7A7FDCA7FB24}"/>
                  </a:ext>
                </a:extLst>
              </p:cNvPr>
              <p:cNvGrpSpPr/>
              <p:nvPr/>
            </p:nvGrpSpPr>
            <p:grpSpPr>
              <a:xfrm>
                <a:off x="2301142" y="1356643"/>
                <a:ext cx="1869587" cy="4212053"/>
                <a:chOff x="484130" y="1324561"/>
                <a:chExt cx="1869587" cy="4212053"/>
              </a:xfrm>
            </p:grpSpPr>
            <p:sp>
              <p:nvSpPr>
                <p:cNvPr id="134" name="Rectangle 133">
                  <a:extLst>
                    <a:ext uri="{FF2B5EF4-FFF2-40B4-BE49-F238E27FC236}">
                      <a16:creationId xmlns:a16="http://schemas.microsoft.com/office/drawing/2014/main" id="{80ADB058-04A6-2D7F-4CA7-7CB0F7584B93}"/>
                    </a:ext>
                  </a:extLst>
                </p:cNvPr>
                <p:cNvSpPr/>
                <p:nvPr/>
              </p:nvSpPr>
              <p:spPr>
                <a:xfrm>
                  <a:off x="563515" y="1324561"/>
                  <a:ext cx="1739519" cy="4159767"/>
                </a:xfrm>
                <a:prstGeom prst="rect">
                  <a:avLst/>
                </a:prstGeom>
                <a:solidFill>
                  <a:srgbClr val="FFFFFF"/>
                </a:solidFill>
                <a:ln w="25400" cap="flat" cmpd="sng" algn="ctr">
                  <a:noFill/>
                  <a:prstDash val="solid"/>
                </a:ln>
                <a:effectLst>
                  <a:outerShdw blurRad="166261" algn="ctr" rotWithShape="0">
                    <a:srgbClr val="000000">
                      <a:alpha val="1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nvGrpSpPr>
                <p:cNvPr id="135" name="Group 134">
                  <a:extLst>
                    <a:ext uri="{FF2B5EF4-FFF2-40B4-BE49-F238E27FC236}">
                      <a16:creationId xmlns:a16="http://schemas.microsoft.com/office/drawing/2014/main" id="{3F2C9663-F51D-94BD-E3F7-D5B22B27DDFE}"/>
                    </a:ext>
                  </a:extLst>
                </p:cNvPr>
                <p:cNvGrpSpPr/>
                <p:nvPr/>
              </p:nvGrpSpPr>
              <p:grpSpPr>
                <a:xfrm>
                  <a:off x="484130" y="1492941"/>
                  <a:ext cx="1583761" cy="624367"/>
                  <a:chOff x="484130" y="1492941"/>
                  <a:chExt cx="1583761" cy="624367"/>
                </a:xfrm>
              </p:grpSpPr>
              <p:sp>
                <p:nvSpPr>
                  <p:cNvPr id="141" name="Rectangle 140">
                    <a:extLst>
                      <a:ext uri="{FF2B5EF4-FFF2-40B4-BE49-F238E27FC236}">
                        <a16:creationId xmlns:a16="http://schemas.microsoft.com/office/drawing/2014/main" id="{8CD51F76-7229-E874-FA10-E8587C413735}"/>
                      </a:ext>
                    </a:extLst>
                  </p:cNvPr>
                  <p:cNvSpPr/>
                  <p:nvPr/>
                </p:nvSpPr>
                <p:spPr>
                  <a:xfrm>
                    <a:off x="484257" y="1492941"/>
                    <a:ext cx="1583634" cy="545069"/>
                  </a:xfrm>
                  <a:prstGeom prst="rect">
                    <a:avLst/>
                  </a:prstGeom>
                  <a:solidFill>
                    <a:srgbClr val="0070C0"/>
                  </a:solidFill>
                  <a:ln w="25400" cap="flat" cmpd="sng" algn="ctr">
                    <a:noFill/>
                    <a:prstDash val="solid"/>
                  </a:ln>
                  <a:effectLst>
                    <a:outerShdw blurRad="99554" dist="61902" dir="2580000" sx="98624" sy="98624" algn="ctr" rotWithShape="0">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42" name="Right Triangle 141">
                    <a:extLst>
                      <a:ext uri="{FF2B5EF4-FFF2-40B4-BE49-F238E27FC236}">
                        <a16:creationId xmlns:a16="http://schemas.microsoft.com/office/drawing/2014/main" id="{718B3136-DDCB-A303-30CD-35345AE9A5F6}"/>
                      </a:ext>
                    </a:extLst>
                  </p:cNvPr>
                  <p:cNvSpPr/>
                  <p:nvPr/>
                </p:nvSpPr>
                <p:spPr>
                  <a:xfrm rot="5400000" flipV="1">
                    <a:off x="484130" y="2037795"/>
                    <a:ext cx="79513" cy="79513"/>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grpSp>
              <p:nvGrpSpPr>
                <p:cNvPr id="136" name="Group 135">
                  <a:extLst>
                    <a:ext uri="{FF2B5EF4-FFF2-40B4-BE49-F238E27FC236}">
                      <a16:creationId xmlns:a16="http://schemas.microsoft.com/office/drawing/2014/main" id="{932A5095-8BE5-4510-784E-088AB783D115}"/>
                    </a:ext>
                  </a:extLst>
                </p:cNvPr>
                <p:cNvGrpSpPr/>
                <p:nvPr/>
              </p:nvGrpSpPr>
              <p:grpSpPr>
                <a:xfrm>
                  <a:off x="1637093" y="4819990"/>
                  <a:ext cx="716624" cy="716624"/>
                  <a:chOff x="1637093" y="4816815"/>
                  <a:chExt cx="716624" cy="716624"/>
                </a:xfrm>
              </p:grpSpPr>
              <p:sp>
                <p:nvSpPr>
                  <p:cNvPr id="138" name="Right Triangle 137">
                    <a:extLst>
                      <a:ext uri="{FF2B5EF4-FFF2-40B4-BE49-F238E27FC236}">
                        <a16:creationId xmlns:a16="http://schemas.microsoft.com/office/drawing/2014/main" id="{72C0F074-DF7C-ACDD-5D01-4B717DDB2E60}"/>
                      </a:ext>
                    </a:extLst>
                  </p:cNvPr>
                  <p:cNvSpPr/>
                  <p:nvPr/>
                </p:nvSpPr>
                <p:spPr>
                  <a:xfrm rot="10800000" flipV="1">
                    <a:off x="1637093" y="4816815"/>
                    <a:ext cx="716624" cy="716624"/>
                  </a:xfrm>
                  <a:prstGeom prst="rtTriangl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39" name="Right Triangle 138">
                    <a:extLst>
                      <a:ext uri="{FF2B5EF4-FFF2-40B4-BE49-F238E27FC236}">
                        <a16:creationId xmlns:a16="http://schemas.microsoft.com/office/drawing/2014/main" id="{096A3FD3-2042-C1E5-DDCA-C68CFBA9F9E5}"/>
                      </a:ext>
                    </a:extLst>
                  </p:cNvPr>
                  <p:cNvSpPr/>
                  <p:nvPr/>
                </p:nvSpPr>
                <p:spPr>
                  <a:xfrm flipV="1">
                    <a:off x="2304540" y="4816815"/>
                    <a:ext cx="48135" cy="48135"/>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40" name="Right Triangle 139">
                    <a:extLst>
                      <a:ext uri="{FF2B5EF4-FFF2-40B4-BE49-F238E27FC236}">
                        <a16:creationId xmlns:a16="http://schemas.microsoft.com/office/drawing/2014/main" id="{125FC38E-4256-8E2B-E59A-6C681C61D8ED}"/>
                      </a:ext>
                    </a:extLst>
                  </p:cNvPr>
                  <p:cNvSpPr/>
                  <p:nvPr/>
                </p:nvSpPr>
                <p:spPr>
                  <a:xfrm flipV="1">
                    <a:off x="1637093" y="5484328"/>
                    <a:ext cx="48135" cy="48135"/>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sp>
              <p:nvSpPr>
                <p:cNvPr id="137" name="TextBox 136">
                  <a:extLst>
                    <a:ext uri="{FF2B5EF4-FFF2-40B4-BE49-F238E27FC236}">
                      <a16:creationId xmlns:a16="http://schemas.microsoft.com/office/drawing/2014/main" id="{2B726315-A25A-ACE2-533E-BF07530DBCD1}"/>
                    </a:ext>
                  </a:extLst>
                </p:cNvPr>
                <p:cNvSpPr txBox="1"/>
                <p:nvPr/>
              </p:nvSpPr>
              <p:spPr>
                <a:xfrm>
                  <a:off x="562009" y="1523123"/>
                  <a:ext cx="147943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Calibri" panose="020F0502020204030204" pitchFamily="34" charset="0"/>
                      <a:cs typeface="Calibri" panose="020F0502020204030204" pitchFamily="34" charset="0"/>
                    </a:rPr>
                    <a:t>Application Modernization</a:t>
                  </a:r>
                </a:p>
              </p:txBody>
            </p:sp>
          </p:grpSp>
          <p:grpSp>
            <p:nvGrpSpPr>
              <p:cNvPr id="16" name="Group 15">
                <a:extLst>
                  <a:ext uri="{FF2B5EF4-FFF2-40B4-BE49-F238E27FC236}">
                    <a16:creationId xmlns:a16="http://schemas.microsoft.com/office/drawing/2014/main" id="{2864C1C1-EA2D-DFA8-C1DB-DFB621751593}"/>
                  </a:ext>
                </a:extLst>
              </p:cNvPr>
              <p:cNvGrpSpPr/>
              <p:nvPr/>
            </p:nvGrpSpPr>
            <p:grpSpPr>
              <a:xfrm>
                <a:off x="6096720" y="1356643"/>
                <a:ext cx="1869587" cy="4212053"/>
                <a:chOff x="484130" y="1324561"/>
                <a:chExt cx="1869587" cy="4212053"/>
              </a:xfrm>
            </p:grpSpPr>
            <p:sp>
              <p:nvSpPr>
                <p:cNvPr id="126" name="Rectangle 125">
                  <a:extLst>
                    <a:ext uri="{FF2B5EF4-FFF2-40B4-BE49-F238E27FC236}">
                      <a16:creationId xmlns:a16="http://schemas.microsoft.com/office/drawing/2014/main" id="{BF3A6AE2-6B10-0519-8B97-CBA2662A3B06}"/>
                    </a:ext>
                  </a:extLst>
                </p:cNvPr>
                <p:cNvSpPr/>
                <p:nvPr/>
              </p:nvSpPr>
              <p:spPr>
                <a:xfrm>
                  <a:off x="563515" y="1324561"/>
                  <a:ext cx="1739519" cy="4159767"/>
                </a:xfrm>
                <a:prstGeom prst="rect">
                  <a:avLst/>
                </a:prstGeom>
                <a:solidFill>
                  <a:srgbClr val="FFFFFF"/>
                </a:solidFill>
                <a:ln w="25400" cap="flat" cmpd="sng" algn="ctr">
                  <a:noFill/>
                  <a:prstDash val="solid"/>
                </a:ln>
                <a:effectLst>
                  <a:outerShdw blurRad="166261" algn="ctr" rotWithShape="0">
                    <a:srgbClr val="000000">
                      <a:alpha val="1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nvGrpSpPr>
                <p:cNvPr id="127" name="Group 126">
                  <a:extLst>
                    <a:ext uri="{FF2B5EF4-FFF2-40B4-BE49-F238E27FC236}">
                      <a16:creationId xmlns:a16="http://schemas.microsoft.com/office/drawing/2014/main" id="{B3C9FAF0-8D53-0423-E1B1-B3663B74DAB2}"/>
                    </a:ext>
                  </a:extLst>
                </p:cNvPr>
                <p:cNvGrpSpPr/>
                <p:nvPr/>
              </p:nvGrpSpPr>
              <p:grpSpPr>
                <a:xfrm>
                  <a:off x="484130" y="1492941"/>
                  <a:ext cx="1584921" cy="624367"/>
                  <a:chOff x="484130" y="1492941"/>
                  <a:chExt cx="1584921" cy="624367"/>
                </a:xfrm>
              </p:grpSpPr>
              <p:sp>
                <p:nvSpPr>
                  <p:cNvPr id="132" name="Rectangle 131">
                    <a:extLst>
                      <a:ext uri="{FF2B5EF4-FFF2-40B4-BE49-F238E27FC236}">
                        <a16:creationId xmlns:a16="http://schemas.microsoft.com/office/drawing/2014/main" id="{F8099BC6-6E0E-3DC1-2D58-B68E36A51E58}"/>
                      </a:ext>
                    </a:extLst>
                  </p:cNvPr>
                  <p:cNvSpPr/>
                  <p:nvPr/>
                </p:nvSpPr>
                <p:spPr>
                  <a:xfrm>
                    <a:off x="485417" y="1492941"/>
                    <a:ext cx="1583634" cy="545069"/>
                  </a:xfrm>
                  <a:prstGeom prst="rect">
                    <a:avLst/>
                  </a:prstGeom>
                  <a:solidFill>
                    <a:srgbClr val="0070C0"/>
                  </a:solidFill>
                  <a:ln w="25400" cap="flat" cmpd="sng" algn="ctr">
                    <a:noFill/>
                    <a:prstDash val="solid"/>
                  </a:ln>
                  <a:effectLst>
                    <a:outerShdw blurRad="99554" dist="61902" dir="2580000" sx="98624" sy="98624" algn="ctr" rotWithShape="0">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glow rad="1905000">
                          <a:srgbClr val="FFFF00">
                            <a:alpha val="40000"/>
                          </a:srgbClr>
                        </a:glow>
                      </a:effectLst>
                      <a:uLnTx/>
                      <a:uFillTx/>
                      <a:latin typeface="Arial"/>
                      <a:ea typeface="Calibri" panose="020F0502020204030204" pitchFamily="34" charset="0"/>
                      <a:cs typeface="Calibri" panose="020F0502020204030204" pitchFamily="34" charset="0"/>
                    </a:endParaRPr>
                  </a:p>
                </p:txBody>
              </p:sp>
              <p:sp>
                <p:nvSpPr>
                  <p:cNvPr id="133" name="Right Triangle 132">
                    <a:extLst>
                      <a:ext uri="{FF2B5EF4-FFF2-40B4-BE49-F238E27FC236}">
                        <a16:creationId xmlns:a16="http://schemas.microsoft.com/office/drawing/2014/main" id="{294D3C72-DC7E-0789-3057-22CEE21858C9}"/>
                      </a:ext>
                    </a:extLst>
                  </p:cNvPr>
                  <p:cNvSpPr/>
                  <p:nvPr/>
                </p:nvSpPr>
                <p:spPr>
                  <a:xfrm rot="5400000" flipV="1">
                    <a:off x="484130" y="2037795"/>
                    <a:ext cx="79513" cy="79513"/>
                  </a:xfrm>
                  <a:prstGeom prst="rtTriangle">
                    <a:avLst/>
                  </a:prstGeom>
                  <a:solidFill>
                    <a:srgbClr val="002060"/>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grpSp>
              <p:nvGrpSpPr>
                <p:cNvPr id="128" name="Group 127">
                  <a:extLst>
                    <a:ext uri="{FF2B5EF4-FFF2-40B4-BE49-F238E27FC236}">
                      <a16:creationId xmlns:a16="http://schemas.microsoft.com/office/drawing/2014/main" id="{BAC37CFF-FE80-D444-2DC7-5507B4DC3D33}"/>
                    </a:ext>
                  </a:extLst>
                </p:cNvPr>
                <p:cNvGrpSpPr/>
                <p:nvPr/>
              </p:nvGrpSpPr>
              <p:grpSpPr>
                <a:xfrm>
                  <a:off x="1637093" y="4819990"/>
                  <a:ext cx="716624" cy="716624"/>
                  <a:chOff x="1637093" y="4816815"/>
                  <a:chExt cx="716624" cy="716624"/>
                </a:xfrm>
              </p:grpSpPr>
              <p:sp>
                <p:nvSpPr>
                  <p:cNvPr id="130" name="Right Triangle 129">
                    <a:extLst>
                      <a:ext uri="{FF2B5EF4-FFF2-40B4-BE49-F238E27FC236}">
                        <a16:creationId xmlns:a16="http://schemas.microsoft.com/office/drawing/2014/main" id="{3648D20A-2700-8B63-7AC5-18CCC54EF1EB}"/>
                      </a:ext>
                    </a:extLst>
                  </p:cNvPr>
                  <p:cNvSpPr/>
                  <p:nvPr/>
                </p:nvSpPr>
                <p:spPr>
                  <a:xfrm rot="10800000" flipV="1">
                    <a:off x="1637093" y="4816815"/>
                    <a:ext cx="716624" cy="716624"/>
                  </a:xfrm>
                  <a:prstGeom prst="rtTriangl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31" name="Right Triangle 130">
                    <a:extLst>
                      <a:ext uri="{FF2B5EF4-FFF2-40B4-BE49-F238E27FC236}">
                        <a16:creationId xmlns:a16="http://schemas.microsoft.com/office/drawing/2014/main" id="{273DE4B1-EC6B-0E72-06D6-234CCBE1F4BA}"/>
                      </a:ext>
                    </a:extLst>
                  </p:cNvPr>
                  <p:cNvSpPr/>
                  <p:nvPr/>
                </p:nvSpPr>
                <p:spPr>
                  <a:xfrm flipV="1">
                    <a:off x="2304540" y="4816815"/>
                    <a:ext cx="48135" cy="48135"/>
                  </a:xfrm>
                  <a:prstGeom prst="rtTriangle">
                    <a:avLst/>
                  </a:prstGeom>
                  <a:solidFill>
                    <a:srgbClr val="002060"/>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sp>
              <p:nvSpPr>
                <p:cNvPr id="129" name="TextBox 128">
                  <a:extLst>
                    <a:ext uri="{FF2B5EF4-FFF2-40B4-BE49-F238E27FC236}">
                      <a16:creationId xmlns:a16="http://schemas.microsoft.com/office/drawing/2014/main" id="{6DB3B8A6-1F2C-972E-7A79-86DED3747244}"/>
                    </a:ext>
                  </a:extLst>
                </p:cNvPr>
                <p:cNvSpPr txBox="1"/>
                <p:nvPr/>
              </p:nvSpPr>
              <p:spPr>
                <a:xfrm>
                  <a:off x="562009" y="1523123"/>
                  <a:ext cx="1321706" cy="307777"/>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Calibri" panose="020F0502020204030204" pitchFamily="34" charset="0"/>
                      <a:cs typeface="Calibri" panose="020F0502020204030204" pitchFamily="34" charset="0"/>
                    </a:rPr>
                    <a:t>Smart Services</a:t>
                  </a:r>
                </a:p>
              </p:txBody>
            </p:sp>
          </p:grpSp>
          <p:grpSp>
            <p:nvGrpSpPr>
              <p:cNvPr id="17" name="Group 16">
                <a:extLst>
                  <a:ext uri="{FF2B5EF4-FFF2-40B4-BE49-F238E27FC236}">
                    <a16:creationId xmlns:a16="http://schemas.microsoft.com/office/drawing/2014/main" id="{4578F3B3-5253-5A0A-E49B-03F896381393}"/>
                  </a:ext>
                </a:extLst>
              </p:cNvPr>
              <p:cNvGrpSpPr/>
              <p:nvPr/>
            </p:nvGrpSpPr>
            <p:grpSpPr>
              <a:xfrm>
                <a:off x="7994764" y="1357619"/>
                <a:ext cx="1869587" cy="4212053"/>
                <a:chOff x="484130" y="1324561"/>
                <a:chExt cx="1869587" cy="4212053"/>
              </a:xfrm>
            </p:grpSpPr>
            <p:sp>
              <p:nvSpPr>
                <p:cNvPr id="117" name="Rectangle 116">
                  <a:extLst>
                    <a:ext uri="{FF2B5EF4-FFF2-40B4-BE49-F238E27FC236}">
                      <a16:creationId xmlns:a16="http://schemas.microsoft.com/office/drawing/2014/main" id="{1B9B34C4-F6FC-9FE9-147A-AE586933B4F1}"/>
                    </a:ext>
                  </a:extLst>
                </p:cNvPr>
                <p:cNvSpPr/>
                <p:nvPr/>
              </p:nvSpPr>
              <p:spPr>
                <a:xfrm>
                  <a:off x="563515" y="1324561"/>
                  <a:ext cx="1739519" cy="4159767"/>
                </a:xfrm>
                <a:prstGeom prst="rect">
                  <a:avLst/>
                </a:prstGeom>
                <a:solidFill>
                  <a:srgbClr val="FFFFFF"/>
                </a:solidFill>
                <a:ln w="25400" cap="flat" cmpd="sng" algn="ctr">
                  <a:noFill/>
                  <a:prstDash val="solid"/>
                </a:ln>
                <a:effectLst>
                  <a:outerShdw blurRad="166261" algn="ctr" rotWithShape="0">
                    <a:srgbClr val="000000">
                      <a:alpha val="1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nvGrpSpPr>
                <p:cNvPr id="118" name="Group 117">
                  <a:extLst>
                    <a:ext uri="{FF2B5EF4-FFF2-40B4-BE49-F238E27FC236}">
                      <a16:creationId xmlns:a16="http://schemas.microsoft.com/office/drawing/2014/main" id="{40C55B9C-248E-34A9-DF19-8C151C993F1D}"/>
                    </a:ext>
                  </a:extLst>
                </p:cNvPr>
                <p:cNvGrpSpPr/>
                <p:nvPr/>
              </p:nvGrpSpPr>
              <p:grpSpPr>
                <a:xfrm>
                  <a:off x="484130" y="1492941"/>
                  <a:ext cx="1583761" cy="624367"/>
                  <a:chOff x="484130" y="1492941"/>
                  <a:chExt cx="1583761" cy="624367"/>
                </a:xfrm>
              </p:grpSpPr>
              <p:sp>
                <p:nvSpPr>
                  <p:cNvPr id="124" name="Rectangle 123">
                    <a:extLst>
                      <a:ext uri="{FF2B5EF4-FFF2-40B4-BE49-F238E27FC236}">
                        <a16:creationId xmlns:a16="http://schemas.microsoft.com/office/drawing/2014/main" id="{E1F3A5EF-E056-20DE-692D-52BD62324FEB}"/>
                      </a:ext>
                    </a:extLst>
                  </p:cNvPr>
                  <p:cNvSpPr/>
                  <p:nvPr/>
                </p:nvSpPr>
                <p:spPr>
                  <a:xfrm>
                    <a:off x="484257" y="1492941"/>
                    <a:ext cx="1583634" cy="545069"/>
                  </a:xfrm>
                  <a:prstGeom prst="rect">
                    <a:avLst/>
                  </a:prstGeom>
                  <a:solidFill>
                    <a:srgbClr val="0070C0"/>
                  </a:solidFill>
                  <a:ln w="25400" cap="flat" cmpd="sng" algn="ctr">
                    <a:noFill/>
                    <a:prstDash val="solid"/>
                  </a:ln>
                  <a:effectLst>
                    <a:outerShdw blurRad="99554" dist="61902" dir="2580000" sx="98624" sy="98624" algn="ctr" rotWithShape="0">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25" name="Right Triangle 124">
                    <a:extLst>
                      <a:ext uri="{FF2B5EF4-FFF2-40B4-BE49-F238E27FC236}">
                        <a16:creationId xmlns:a16="http://schemas.microsoft.com/office/drawing/2014/main" id="{D12F0DE2-2094-7B88-7D44-4C67957B54A7}"/>
                      </a:ext>
                    </a:extLst>
                  </p:cNvPr>
                  <p:cNvSpPr/>
                  <p:nvPr/>
                </p:nvSpPr>
                <p:spPr>
                  <a:xfrm rot="5400000" flipV="1">
                    <a:off x="484130" y="2037795"/>
                    <a:ext cx="79513" cy="79513"/>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grpSp>
              <p:nvGrpSpPr>
                <p:cNvPr id="119" name="Group 118">
                  <a:extLst>
                    <a:ext uri="{FF2B5EF4-FFF2-40B4-BE49-F238E27FC236}">
                      <a16:creationId xmlns:a16="http://schemas.microsoft.com/office/drawing/2014/main" id="{D3D63836-27A5-4C12-8DE6-D27CA66CBDF3}"/>
                    </a:ext>
                  </a:extLst>
                </p:cNvPr>
                <p:cNvGrpSpPr/>
                <p:nvPr/>
              </p:nvGrpSpPr>
              <p:grpSpPr>
                <a:xfrm>
                  <a:off x="1637093" y="4819990"/>
                  <a:ext cx="716624" cy="716624"/>
                  <a:chOff x="1637093" y="4816815"/>
                  <a:chExt cx="716624" cy="716624"/>
                </a:xfrm>
              </p:grpSpPr>
              <p:sp>
                <p:nvSpPr>
                  <p:cNvPr id="121" name="Right Triangle 120">
                    <a:extLst>
                      <a:ext uri="{FF2B5EF4-FFF2-40B4-BE49-F238E27FC236}">
                        <a16:creationId xmlns:a16="http://schemas.microsoft.com/office/drawing/2014/main" id="{912E7E91-F180-E056-FDE3-706DFAD62C7E}"/>
                      </a:ext>
                    </a:extLst>
                  </p:cNvPr>
                  <p:cNvSpPr/>
                  <p:nvPr/>
                </p:nvSpPr>
                <p:spPr>
                  <a:xfrm rot="10800000" flipV="1">
                    <a:off x="1637093" y="4816815"/>
                    <a:ext cx="716624" cy="716624"/>
                  </a:xfrm>
                  <a:prstGeom prst="rtTriangl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22" name="Right Triangle 121">
                    <a:extLst>
                      <a:ext uri="{FF2B5EF4-FFF2-40B4-BE49-F238E27FC236}">
                        <a16:creationId xmlns:a16="http://schemas.microsoft.com/office/drawing/2014/main" id="{08A70E10-1FCB-B34A-EA91-993F19CB4217}"/>
                      </a:ext>
                    </a:extLst>
                  </p:cNvPr>
                  <p:cNvSpPr/>
                  <p:nvPr/>
                </p:nvSpPr>
                <p:spPr>
                  <a:xfrm flipV="1">
                    <a:off x="2304540" y="4816815"/>
                    <a:ext cx="48135" cy="48135"/>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23" name="Right Triangle 122">
                    <a:extLst>
                      <a:ext uri="{FF2B5EF4-FFF2-40B4-BE49-F238E27FC236}">
                        <a16:creationId xmlns:a16="http://schemas.microsoft.com/office/drawing/2014/main" id="{E9A89729-AD32-E8D5-0A47-43DD319194B4}"/>
                      </a:ext>
                    </a:extLst>
                  </p:cNvPr>
                  <p:cNvSpPr/>
                  <p:nvPr/>
                </p:nvSpPr>
                <p:spPr>
                  <a:xfrm flipV="1">
                    <a:off x="1637093" y="5484328"/>
                    <a:ext cx="48135" cy="48135"/>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sp>
              <p:nvSpPr>
                <p:cNvPr id="120" name="TextBox 119">
                  <a:extLst>
                    <a:ext uri="{FF2B5EF4-FFF2-40B4-BE49-F238E27FC236}">
                      <a16:creationId xmlns:a16="http://schemas.microsoft.com/office/drawing/2014/main" id="{CABA7B0F-C38D-5F2D-8309-7C422ED4AA4D}"/>
                    </a:ext>
                  </a:extLst>
                </p:cNvPr>
                <p:cNvSpPr txBox="1"/>
                <p:nvPr/>
              </p:nvSpPr>
              <p:spPr>
                <a:xfrm>
                  <a:off x="562009" y="1523123"/>
                  <a:ext cx="1321706"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Calibri" panose="020F0502020204030204" pitchFamily="34" charset="0"/>
                      <a:cs typeface="Calibri" panose="020F0502020204030204" pitchFamily="34" charset="0"/>
                    </a:rPr>
                    <a:t>Cyber Security</a:t>
                  </a:r>
                </a:p>
              </p:txBody>
            </p:sp>
          </p:grpSp>
          <p:grpSp>
            <p:nvGrpSpPr>
              <p:cNvPr id="18" name="Group 17">
                <a:extLst>
                  <a:ext uri="{FF2B5EF4-FFF2-40B4-BE49-F238E27FC236}">
                    <a16:creationId xmlns:a16="http://schemas.microsoft.com/office/drawing/2014/main" id="{BD00B0F5-DB81-9D0C-7323-758710F6C724}"/>
                  </a:ext>
                </a:extLst>
              </p:cNvPr>
              <p:cNvGrpSpPr/>
              <p:nvPr/>
            </p:nvGrpSpPr>
            <p:grpSpPr>
              <a:xfrm>
                <a:off x="9972311" y="1356643"/>
                <a:ext cx="1869587" cy="4212053"/>
                <a:chOff x="484130" y="1324561"/>
                <a:chExt cx="1869587" cy="4212053"/>
              </a:xfrm>
            </p:grpSpPr>
            <p:sp>
              <p:nvSpPr>
                <p:cNvPr id="108" name="Rectangle 107">
                  <a:extLst>
                    <a:ext uri="{FF2B5EF4-FFF2-40B4-BE49-F238E27FC236}">
                      <a16:creationId xmlns:a16="http://schemas.microsoft.com/office/drawing/2014/main" id="{DE15D337-1A60-3F1F-C803-13D7A4FE56A2}"/>
                    </a:ext>
                  </a:extLst>
                </p:cNvPr>
                <p:cNvSpPr/>
                <p:nvPr/>
              </p:nvSpPr>
              <p:spPr>
                <a:xfrm>
                  <a:off x="563515" y="1324561"/>
                  <a:ext cx="1739519" cy="4159767"/>
                </a:xfrm>
                <a:prstGeom prst="rect">
                  <a:avLst/>
                </a:prstGeom>
                <a:solidFill>
                  <a:srgbClr val="FFFFFF"/>
                </a:solidFill>
                <a:ln w="25400" cap="flat" cmpd="sng" algn="ctr">
                  <a:noFill/>
                  <a:prstDash val="solid"/>
                </a:ln>
                <a:effectLst>
                  <a:outerShdw blurRad="166261" algn="ctr" rotWithShape="0">
                    <a:srgbClr val="000000">
                      <a:alpha val="1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nvGrpSpPr>
                <p:cNvPr id="109" name="Group 108">
                  <a:extLst>
                    <a:ext uri="{FF2B5EF4-FFF2-40B4-BE49-F238E27FC236}">
                      <a16:creationId xmlns:a16="http://schemas.microsoft.com/office/drawing/2014/main" id="{DA7B7947-77BF-C59C-F590-2D668B72069E}"/>
                    </a:ext>
                  </a:extLst>
                </p:cNvPr>
                <p:cNvGrpSpPr/>
                <p:nvPr/>
              </p:nvGrpSpPr>
              <p:grpSpPr>
                <a:xfrm>
                  <a:off x="484130" y="1492941"/>
                  <a:ext cx="1583761" cy="624367"/>
                  <a:chOff x="484130" y="1492941"/>
                  <a:chExt cx="1583761" cy="624367"/>
                </a:xfrm>
              </p:grpSpPr>
              <p:sp>
                <p:nvSpPr>
                  <p:cNvPr id="115" name="Rectangle 114">
                    <a:extLst>
                      <a:ext uri="{FF2B5EF4-FFF2-40B4-BE49-F238E27FC236}">
                        <a16:creationId xmlns:a16="http://schemas.microsoft.com/office/drawing/2014/main" id="{0526D9C5-9068-D6B8-A15B-9D5889158020}"/>
                      </a:ext>
                    </a:extLst>
                  </p:cNvPr>
                  <p:cNvSpPr/>
                  <p:nvPr/>
                </p:nvSpPr>
                <p:spPr>
                  <a:xfrm>
                    <a:off x="484257" y="1492941"/>
                    <a:ext cx="1583634" cy="545069"/>
                  </a:xfrm>
                  <a:prstGeom prst="rect">
                    <a:avLst/>
                  </a:prstGeom>
                  <a:solidFill>
                    <a:srgbClr val="0070C0"/>
                  </a:solidFill>
                  <a:ln w="25400" cap="flat" cmpd="sng" algn="ctr">
                    <a:noFill/>
                    <a:prstDash val="solid"/>
                  </a:ln>
                  <a:effectLst>
                    <a:outerShdw blurRad="99554" dist="61902" dir="2580000" sx="98624" sy="98624" algn="ctr" rotWithShape="0">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16" name="Right Triangle 115">
                    <a:extLst>
                      <a:ext uri="{FF2B5EF4-FFF2-40B4-BE49-F238E27FC236}">
                        <a16:creationId xmlns:a16="http://schemas.microsoft.com/office/drawing/2014/main" id="{1D61DA1A-6104-F568-4E3D-6B13ED9B2E7F}"/>
                      </a:ext>
                    </a:extLst>
                  </p:cNvPr>
                  <p:cNvSpPr/>
                  <p:nvPr/>
                </p:nvSpPr>
                <p:spPr>
                  <a:xfrm rot="5400000" flipV="1">
                    <a:off x="484130" y="2037795"/>
                    <a:ext cx="79513" cy="79513"/>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grpSp>
              <p:nvGrpSpPr>
                <p:cNvPr id="110" name="Group 109">
                  <a:extLst>
                    <a:ext uri="{FF2B5EF4-FFF2-40B4-BE49-F238E27FC236}">
                      <a16:creationId xmlns:a16="http://schemas.microsoft.com/office/drawing/2014/main" id="{4D5F6C9A-B8A8-52F9-9AAF-489726D53A62}"/>
                    </a:ext>
                  </a:extLst>
                </p:cNvPr>
                <p:cNvGrpSpPr/>
                <p:nvPr/>
              </p:nvGrpSpPr>
              <p:grpSpPr>
                <a:xfrm>
                  <a:off x="1637093" y="4819990"/>
                  <a:ext cx="716624" cy="716624"/>
                  <a:chOff x="1637093" y="4816815"/>
                  <a:chExt cx="716624" cy="716624"/>
                </a:xfrm>
              </p:grpSpPr>
              <p:sp>
                <p:nvSpPr>
                  <p:cNvPr id="112" name="Right Triangle 111">
                    <a:extLst>
                      <a:ext uri="{FF2B5EF4-FFF2-40B4-BE49-F238E27FC236}">
                        <a16:creationId xmlns:a16="http://schemas.microsoft.com/office/drawing/2014/main" id="{93E8029D-2F68-B98D-B2BF-6B0B505AFA4A}"/>
                      </a:ext>
                    </a:extLst>
                  </p:cNvPr>
                  <p:cNvSpPr/>
                  <p:nvPr/>
                </p:nvSpPr>
                <p:spPr>
                  <a:xfrm rot="10800000" flipV="1">
                    <a:off x="1637093" y="4816815"/>
                    <a:ext cx="716624" cy="716624"/>
                  </a:xfrm>
                  <a:prstGeom prst="rtTriangl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13" name="Right Triangle 112">
                    <a:extLst>
                      <a:ext uri="{FF2B5EF4-FFF2-40B4-BE49-F238E27FC236}">
                        <a16:creationId xmlns:a16="http://schemas.microsoft.com/office/drawing/2014/main" id="{ECBEA72D-0315-2745-AE2B-6EF820357600}"/>
                      </a:ext>
                    </a:extLst>
                  </p:cNvPr>
                  <p:cNvSpPr/>
                  <p:nvPr/>
                </p:nvSpPr>
                <p:spPr>
                  <a:xfrm flipV="1">
                    <a:off x="2304540" y="4816815"/>
                    <a:ext cx="48135" cy="48135"/>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14" name="Right Triangle 113">
                    <a:extLst>
                      <a:ext uri="{FF2B5EF4-FFF2-40B4-BE49-F238E27FC236}">
                        <a16:creationId xmlns:a16="http://schemas.microsoft.com/office/drawing/2014/main" id="{D3B90F54-EC92-4A8A-2116-DD45D2BDB81A}"/>
                      </a:ext>
                    </a:extLst>
                  </p:cNvPr>
                  <p:cNvSpPr/>
                  <p:nvPr/>
                </p:nvSpPr>
                <p:spPr>
                  <a:xfrm flipV="1">
                    <a:off x="1637093" y="5484328"/>
                    <a:ext cx="48135" cy="48135"/>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sp>
              <p:nvSpPr>
                <p:cNvPr id="111" name="TextBox 110">
                  <a:extLst>
                    <a:ext uri="{FF2B5EF4-FFF2-40B4-BE49-F238E27FC236}">
                      <a16:creationId xmlns:a16="http://schemas.microsoft.com/office/drawing/2014/main" id="{2CBF5845-0CF8-5A93-963C-0B027BAA26A9}"/>
                    </a:ext>
                  </a:extLst>
                </p:cNvPr>
                <p:cNvSpPr txBox="1"/>
                <p:nvPr/>
              </p:nvSpPr>
              <p:spPr>
                <a:xfrm>
                  <a:off x="562009" y="1523123"/>
                  <a:ext cx="132170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Calibri" panose="020F0502020204030204" pitchFamily="34" charset="0"/>
                      <a:cs typeface="Calibri" panose="020F0502020204030204" pitchFamily="34" charset="0"/>
                    </a:rPr>
                    <a:t>Operations Support</a:t>
                  </a:r>
                </a:p>
              </p:txBody>
            </p:sp>
          </p:grpSp>
          <p:grpSp>
            <p:nvGrpSpPr>
              <p:cNvPr id="19" name="Group 18">
                <a:extLst>
                  <a:ext uri="{FF2B5EF4-FFF2-40B4-BE49-F238E27FC236}">
                    <a16:creationId xmlns:a16="http://schemas.microsoft.com/office/drawing/2014/main" id="{20C5761B-AD5A-DC12-4420-C1043BAEB91A}"/>
                  </a:ext>
                </a:extLst>
              </p:cNvPr>
              <p:cNvGrpSpPr/>
              <p:nvPr/>
            </p:nvGrpSpPr>
            <p:grpSpPr>
              <a:xfrm>
                <a:off x="498432" y="2380074"/>
                <a:ext cx="1550260" cy="590341"/>
                <a:chOff x="198687" y="1215805"/>
                <a:chExt cx="1550260" cy="590341"/>
              </a:xfrm>
              <a:solidFill>
                <a:srgbClr val="008FE5"/>
              </a:solidFill>
              <a:effectLst>
                <a:outerShdw blurRad="50800" dist="38100" dir="16200000" rotWithShape="0">
                  <a:prstClr val="black">
                    <a:alpha val="40000"/>
                  </a:prstClr>
                </a:outerShdw>
              </a:effectLst>
            </p:grpSpPr>
            <p:sp>
              <p:nvSpPr>
                <p:cNvPr id="106" name="Rectangle: Rounded Corners 21">
                  <a:extLst>
                    <a:ext uri="{FF2B5EF4-FFF2-40B4-BE49-F238E27FC236}">
                      <a16:creationId xmlns:a16="http://schemas.microsoft.com/office/drawing/2014/main" id="{423C6A28-DB8F-81E5-482F-C4F2718C470C}"/>
                    </a:ext>
                  </a:extLst>
                </p:cNvPr>
                <p:cNvSpPr/>
                <p:nvPr/>
              </p:nvSpPr>
              <p:spPr>
                <a:xfrm>
                  <a:off x="198687" y="1215805"/>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07" name="Rectangle: Rounded Corners 4">
                  <a:extLst>
                    <a:ext uri="{FF2B5EF4-FFF2-40B4-BE49-F238E27FC236}">
                      <a16:creationId xmlns:a16="http://schemas.microsoft.com/office/drawing/2014/main" id="{8F9F80C7-37E1-62CB-B7D3-1DAC858D1DF3}"/>
                    </a:ext>
                  </a:extLst>
                </p:cNvPr>
                <p:cNvSpPr txBox="1"/>
                <p:nvPr/>
              </p:nvSpPr>
              <p:spPr>
                <a:xfrm>
                  <a:off x="215977" y="1233095"/>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Digital Transformation</a:t>
                  </a:r>
                </a:p>
              </p:txBody>
            </p:sp>
          </p:grpSp>
          <p:grpSp>
            <p:nvGrpSpPr>
              <p:cNvPr id="20" name="Group 19">
                <a:extLst>
                  <a:ext uri="{FF2B5EF4-FFF2-40B4-BE49-F238E27FC236}">
                    <a16:creationId xmlns:a16="http://schemas.microsoft.com/office/drawing/2014/main" id="{DF233CE7-F3CC-9C2E-1AEF-0029E595EE62}"/>
                  </a:ext>
                </a:extLst>
              </p:cNvPr>
              <p:cNvGrpSpPr/>
              <p:nvPr/>
            </p:nvGrpSpPr>
            <p:grpSpPr>
              <a:xfrm>
                <a:off x="498432" y="3047945"/>
                <a:ext cx="1550260" cy="590341"/>
                <a:chOff x="198687" y="1896968"/>
                <a:chExt cx="1550260" cy="590341"/>
              </a:xfrm>
              <a:solidFill>
                <a:srgbClr val="008FE5"/>
              </a:solidFill>
              <a:effectLst>
                <a:outerShdw blurRad="50800" dist="38100" dir="16200000" rotWithShape="0">
                  <a:prstClr val="black">
                    <a:alpha val="40000"/>
                  </a:prstClr>
                </a:outerShdw>
              </a:effectLst>
            </p:grpSpPr>
            <p:sp>
              <p:nvSpPr>
                <p:cNvPr id="104" name="Rectangle: Rounded Corners 16">
                  <a:extLst>
                    <a:ext uri="{FF2B5EF4-FFF2-40B4-BE49-F238E27FC236}">
                      <a16:creationId xmlns:a16="http://schemas.microsoft.com/office/drawing/2014/main" id="{CA207DFF-AB13-CA3A-18DC-9BB32A8D821E}"/>
                    </a:ext>
                  </a:extLst>
                </p:cNvPr>
                <p:cNvSpPr/>
                <p:nvPr/>
              </p:nvSpPr>
              <p:spPr>
                <a:xfrm>
                  <a:off x="198687" y="1896968"/>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05" name="Rectangle: Rounded Corners 6">
                  <a:extLst>
                    <a:ext uri="{FF2B5EF4-FFF2-40B4-BE49-F238E27FC236}">
                      <a16:creationId xmlns:a16="http://schemas.microsoft.com/office/drawing/2014/main" id="{25944F29-2438-F1EE-4369-970D92D41AD5}"/>
                    </a:ext>
                  </a:extLst>
                </p:cNvPr>
                <p:cNvSpPr txBox="1"/>
                <p:nvPr/>
              </p:nvSpPr>
              <p:spPr>
                <a:xfrm>
                  <a:off x="215977" y="1914258"/>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Strategy And Consulting</a:t>
                  </a:r>
                </a:p>
              </p:txBody>
            </p:sp>
          </p:grpSp>
          <p:grpSp>
            <p:nvGrpSpPr>
              <p:cNvPr id="21" name="Group 20">
                <a:extLst>
                  <a:ext uri="{FF2B5EF4-FFF2-40B4-BE49-F238E27FC236}">
                    <a16:creationId xmlns:a16="http://schemas.microsoft.com/office/drawing/2014/main" id="{66E165CA-96AD-DDAF-79BA-AF60D3946751}"/>
                  </a:ext>
                </a:extLst>
              </p:cNvPr>
              <p:cNvGrpSpPr/>
              <p:nvPr/>
            </p:nvGrpSpPr>
            <p:grpSpPr>
              <a:xfrm>
                <a:off x="498432" y="3729108"/>
                <a:ext cx="1550260" cy="590341"/>
                <a:chOff x="198687" y="2578132"/>
                <a:chExt cx="1550260" cy="590341"/>
              </a:xfrm>
              <a:solidFill>
                <a:srgbClr val="008FE5"/>
              </a:solidFill>
              <a:effectLst>
                <a:outerShdw blurRad="50800" dist="38100" dir="16200000" rotWithShape="0">
                  <a:prstClr val="black">
                    <a:alpha val="40000"/>
                  </a:prstClr>
                </a:outerShdw>
              </a:effectLst>
            </p:grpSpPr>
            <p:sp>
              <p:nvSpPr>
                <p:cNvPr id="102" name="Rectangle: Rounded Corners 13">
                  <a:extLst>
                    <a:ext uri="{FF2B5EF4-FFF2-40B4-BE49-F238E27FC236}">
                      <a16:creationId xmlns:a16="http://schemas.microsoft.com/office/drawing/2014/main" id="{9D644C5E-F68A-A107-CAB5-D425391FB46E}"/>
                    </a:ext>
                  </a:extLst>
                </p:cNvPr>
                <p:cNvSpPr/>
                <p:nvPr/>
              </p:nvSpPr>
              <p:spPr>
                <a:xfrm>
                  <a:off x="198687" y="2578132"/>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03" name="Rectangle: Rounded Corners 8">
                  <a:extLst>
                    <a:ext uri="{FF2B5EF4-FFF2-40B4-BE49-F238E27FC236}">
                      <a16:creationId xmlns:a16="http://schemas.microsoft.com/office/drawing/2014/main" id="{0A3FE31E-B67F-6265-C06A-08B25B90D69B}"/>
                    </a:ext>
                  </a:extLst>
                </p:cNvPr>
                <p:cNvSpPr txBox="1"/>
                <p:nvPr/>
              </p:nvSpPr>
              <p:spPr>
                <a:xfrm>
                  <a:off x="215977" y="2595422"/>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Enterprise Modernization</a:t>
                  </a:r>
                </a:p>
              </p:txBody>
            </p:sp>
          </p:grpSp>
          <p:grpSp>
            <p:nvGrpSpPr>
              <p:cNvPr id="22" name="Group 21">
                <a:extLst>
                  <a:ext uri="{FF2B5EF4-FFF2-40B4-BE49-F238E27FC236}">
                    <a16:creationId xmlns:a16="http://schemas.microsoft.com/office/drawing/2014/main" id="{864A36D1-216C-9642-A4E6-E1922CD05BC9}"/>
                  </a:ext>
                </a:extLst>
              </p:cNvPr>
              <p:cNvGrpSpPr/>
              <p:nvPr/>
            </p:nvGrpSpPr>
            <p:grpSpPr>
              <a:xfrm>
                <a:off x="498432" y="4410272"/>
                <a:ext cx="1550260" cy="590341"/>
                <a:chOff x="198687" y="3259295"/>
                <a:chExt cx="1550260" cy="590341"/>
              </a:xfrm>
              <a:solidFill>
                <a:srgbClr val="008FE5"/>
              </a:solidFill>
              <a:effectLst>
                <a:outerShdw blurRad="50800" dist="38100" dir="16200000" rotWithShape="0">
                  <a:prstClr val="black">
                    <a:alpha val="40000"/>
                  </a:prstClr>
                </a:outerShdw>
              </a:effectLst>
            </p:grpSpPr>
            <p:sp>
              <p:nvSpPr>
                <p:cNvPr id="100" name="Rectangle: Rounded Corners 11">
                  <a:extLst>
                    <a:ext uri="{FF2B5EF4-FFF2-40B4-BE49-F238E27FC236}">
                      <a16:creationId xmlns:a16="http://schemas.microsoft.com/office/drawing/2014/main" id="{07A8C312-3F1D-7C66-CBD3-9AFEB6E8F03B}"/>
                    </a:ext>
                  </a:extLst>
                </p:cNvPr>
                <p:cNvSpPr/>
                <p:nvPr/>
              </p:nvSpPr>
              <p:spPr>
                <a:xfrm>
                  <a:off x="198687" y="3259295"/>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101" name="Rectangle: Rounded Corners 10">
                  <a:extLst>
                    <a:ext uri="{FF2B5EF4-FFF2-40B4-BE49-F238E27FC236}">
                      <a16:creationId xmlns:a16="http://schemas.microsoft.com/office/drawing/2014/main" id="{B6AD2731-B48F-E378-37DA-A0EEAD7B2C47}"/>
                    </a:ext>
                  </a:extLst>
                </p:cNvPr>
                <p:cNvSpPr txBox="1"/>
                <p:nvPr/>
              </p:nvSpPr>
              <p:spPr>
                <a:xfrm>
                  <a:off x="215977" y="3276585"/>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Multi Speed</a:t>
                  </a:r>
                </a:p>
              </p:txBody>
            </p:sp>
          </p:grpSp>
          <p:grpSp>
            <p:nvGrpSpPr>
              <p:cNvPr id="23" name="Group 22">
                <a:extLst>
                  <a:ext uri="{FF2B5EF4-FFF2-40B4-BE49-F238E27FC236}">
                    <a16:creationId xmlns:a16="http://schemas.microsoft.com/office/drawing/2014/main" id="{6863B8FA-47FA-E370-3DC3-97736672D51B}"/>
                  </a:ext>
                </a:extLst>
              </p:cNvPr>
              <p:cNvGrpSpPr/>
              <p:nvPr/>
            </p:nvGrpSpPr>
            <p:grpSpPr>
              <a:xfrm>
                <a:off x="2461831" y="2380074"/>
                <a:ext cx="1550260" cy="590341"/>
                <a:chOff x="4365013" y="1215805"/>
                <a:chExt cx="1550260" cy="590341"/>
              </a:xfrm>
              <a:solidFill>
                <a:srgbClr val="008FE5"/>
              </a:solidFill>
              <a:effectLst>
                <a:outerShdw blurRad="50800" dist="38100" dir="16200000" rotWithShape="0">
                  <a:prstClr val="black">
                    <a:alpha val="40000"/>
                  </a:prstClr>
                </a:outerShdw>
              </a:effectLst>
            </p:grpSpPr>
            <p:sp>
              <p:nvSpPr>
                <p:cNvPr id="98" name="Rectangle: Rounded Corners 100">
                  <a:extLst>
                    <a:ext uri="{FF2B5EF4-FFF2-40B4-BE49-F238E27FC236}">
                      <a16:creationId xmlns:a16="http://schemas.microsoft.com/office/drawing/2014/main" id="{8976170A-5348-58D2-2C2B-A7A0BF4B2757}"/>
                    </a:ext>
                  </a:extLst>
                </p:cNvPr>
                <p:cNvSpPr/>
                <p:nvPr/>
              </p:nvSpPr>
              <p:spPr>
                <a:xfrm>
                  <a:off x="4365013" y="1215805"/>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99" name="Rectangle: Rounded Corners 4">
                  <a:extLst>
                    <a:ext uri="{FF2B5EF4-FFF2-40B4-BE49-F238E27FC236}">
                      <a16:creationId xmlns:a16="http://schemas.microsoft.com/office/drawing/2014/main" id="{59B48220-1477-86EA-12E3-1ADF3F813252}"/>
                    </a:ext>
                  </a:extLst>
                </p:cNvPr>
                <p:cNvSpPr txBox="1"/>
                <p:nvPr/>
              </p:nvSpPr>
              <p:spPr>
                <a:xfrm>
                  <a:off x="4382303" y="1233095"/>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Omni Channel Microservices</a:t>
                  </a:r>
                </a:p>
              </p:txBody>
            </p:sp>
          </p:grpSp>
          <p:grpSp>
            <p:nvGrpSpPr>
              <p:cNvPr id="24" name="Group 23">
                <a:extLst>
                  <a:ext uri="{FF2B5EF4-FFF2-40B4-BE49-F238E27FC236}">
                    <a16:creationId xmlns:a16="http://schemas.microsoft.com/office/drawing/2014/main" id="{18E8CE74-7AD1-9D2A-EEEF-BFB45FE8B953}"/>
                  </a:ext>
                </a:extLst>
              </p:cNvPr>
              <p:cNvGrpSpPr/>
              <p:nvPr/>
            </p:nvGrpSpPr>
            <p:grpSpPr>
              <a:xfrm>
                <a:off x="2461831" y="3075505"/>
                <a:ext cx="1550260" cy="590341"/>
                <a:chOff x="4365013" y="1896968"/>
                <a:chExt cx="1550260" cy="590341"/>
              </a:xfrm>
              <a:solidFill>
                <a:srgbClr val="008FE5"/>
              </a:solidFill>
              <a:effectLst>
                <a:outerShdw blurRad="50800" dist="38100" dir="16200000" rotWithShape="0">
                  <a:prstClr val="black">
                    <a:alpha val="40000"/>
                  </a:prstClr>
                </a:outerShdw>
              </a:effectLst>
            </p:grpSpPr>
            <p:sp>
              <p:nvSpPr>
                <p:cNvPr id="96" name="Rectangle: Rounded Corners 98">
                  <a:extLst>
                    <a:ext uri="{FF2B5EF4-FFF2-40B4-BE49-F238E27FC236}">
                      <a16:creationId xmlns:a16="http://schemas.microsoft.com/office/drawing/2014/main" id="{55BC7C2C-354C-1EC3-F242-268AD25E287E}"/>
                    </a:ext>
                  </a:extLst>
                </p:cNvPr>
                <p:cNvSpPr/>
                <p:nvPr/>
              </p:nvSpPr>
              <p:spPr>
                <a:xfrm>
                  <a:off x="4365013" y="1896968"/>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97" name="Rectangle: Rounded Corners 6">
                  <a:extLst>
                    <a:ext uri="{FF2B5EF4-FFF2-40B4-BE49-F238E27FC236}">
                      <a16:creationId xmlns:a16="http://schemas.microsoft.com/office/drawing/2014/main" id="{D774C096-946A-10AC-10D3-D6DE3CAFE663}"/>
                    </a:ext>
                  </a:extLst>
                </p:cNvPr>
                <p:cNvSpPr txBox="1"/>
                <p:nvPr/>
              </p:nvSpPr>
              <p:spPr>
                <a:xfrm>
                  <a:off x="4382303" y="1914258"/>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Cloud First</a:t>
                  </a:r>
                </a:p>
              </p:txBody>
            </p:sp>
          </p:grpSp>
          <p:grpSp>
            <p:nvGrpSpPr>
              <p:cNvPr id="25" name="Group 24">
                <a:extLst>
                  <a:ext uri="{FF2B5EF4-FFF2-40B4-BE49-F238E27FC236}">
                    <a16:creationId xmlns:a16="http://schemas.microsoft.com/office/drawing/2014/main" id="{A7A1EA12-1A0B-5FB9-2A0E-A5B9F1AEC39D}"/>
                  </a:ext>
                </a:extLst>
              </p:cNvPr>
              <p:cNvGrpSpPr/>
              <p:nvPr/>
            </p:nvGrpSpPr>
            <p:grpSpPr>
              <a:xfrm>
                <a:off x="2461831" y="3756669"/>
                <a:ext cx="1550260" cy="590341"/>
                <a:chOff x="4365013" y="2578132"/>
                <a:chExt cx="1550260" cy="590341"/>
              </a:xfrm>
              <a:solidFill>
                <a:srgbClr val="008FE5"/>
              </a:solidFill>
              <a:effectLst>
                <a:outerShdw blurRad="50800" dist="38100" dir="16200000" rotWithShape="0">
                  <a:prstClr val="black">
                    <a:alpha val="40000"/>
                  </a:prstClr>
                </a:outerShdw>
              </a:effectLst>
            </p:grpSpPr>
            <p:sp>
              <p:nvSpPr>
                <p:cNvPr id="94" name="Rectangle: Rounded Corners 96">
                  <a:extLst>
                    <a:ext uri="{FF2B5EF4-FFF2-40B4-BE49-F238E27FC236}">
                      <a16:creationId xmlns:a16="http://schemas.microsoft.com/office/drawing/2014/main" id="{F0244594-F5B5-D249-F49E-E7D80BAEA98F}"/>
                    </a:ext>
                  </a:extLst>
                </p:cNvPr>
                <p:cNvSpPr/>
                <p:nvPr/>
              </p:nvSpPr>
              <p:spPr>
                <a:xfrm>
                  <a:off x="4365013" y="2578132"/>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95" name="Rectangle: Rounded Corners 8">
                  <a:extLst>
                    <a:ext uri="{FF2B5EF4-FFF2-40B4-BE49-F238E27FC236}">
                      <a16:creationId xmlns:a16="http://schemas.microsoft.com/office/drawing/2014/main" id="{492E68CC-B204-1CAE-5307-B19CD6AEAD84}"/>
                    </a:ext>
                  </a:extLst>
                </p:cNvPr>
                <p:cNvSpPr txBox="1"/>
                <p:nvPr/>
              </p:nvSpPr>
              <p:spPr>
                <a:xfrm>
                  <a:off x="4382303" y="2595422"/>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Quality Engineering</a:t>
                  </a:r>
                </a:p>
              </p:txBody>
            </p:sp>
          </p:grpSp>
          <p:grpSp>
            <p:nvGrpSpPr>
              <p:cNvPr id="26" name="Group 25">
                <a:extLst>
                  <a:ext uri="{FF2B5EF4-FFF2-40B4-BE49-F238E27FC236}">
                    <a16:creationId xmlns:a16="http://schemas.microsoft.com/office/drawing/2014/main" id="{4E2CA8F8-F0A4-7FEC-A1A4-60119E23BC79}"/>
                  </a:ext>
                </a:extLst>
              </p:cNvPr>
              <p:cNvGrpSpPr/>
              <p:nvPr/>
            </p:nvGrpSpPr>
            <p:grpSpPr>
              <a:xfrm>
                <a:off x="2461831" y="4437832"/>
                <a:ext cx="1550260" cy="590341"/>
                <a:chOff x="4365013" y="3259295"/>
                <a:chExt cx="1550260" cy="590341"/>
              </a:xfrm>
              <a:solidFill>
                <a:srgbClr val="008FE5"/>
              </a:solidFill>
              <a:effectLst>
                <a:outerShdw blurRad="50800" dist="38100" dir="16200000" rotWithShape="0">
                  <a:prstClr val="black">
                    <a:alpha val="40000"/>
                  </a:prstClr>
                </a:outerShdw>
              </a:effectLst>
            </p:grpSpPr>
            <p:sp>
              <p:nvSpPr>
                <p:cNvPr id="92" name="Rectangle: Rounded Corners 94">
                  <a:extLst>
                    <a:ext uri="{FF2B5EF4-FFF2-40B4-BE49-F238E27FC236}">
                      <a16:creationId xmlns:a16="http://schemas.microsoft.com/office/drawing/2014/main" id="{DDAA9750-0EBB-B21E-1958-107E9A027A43}"/>
                    </a:ext>
                  </a:extLst>
                </p:cNvPr>
                <p:cNvSpPr/>
                <p:nvPr/>
              </p:nvSpPr>
              <p:spPr>
                <a:xfrm>
                  <a:off x="4365013" y="3259295"/>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93" name="Rectangle: Rounded Corners 10">
                  <a:extLst>
                    <a:ext uri="{FF2B5EF4-FFF2-40B4-BE49-F238E27FC236}">
                      <a16:creationId xmlns:a16="http://schemas.microsoft.com/office/drawing/2014/main" id="{C449859F-051A-0C5C-16C4-A3CDB6E2B17E}"/>
                    </a:ext>
                  </a:extLst>
                </p:cNvPr>
                <p:cNvSpPr txBox="1"/>
                <p:nvPr/>
              </p:nvSpPr>
              <p:spPr>
                <a:xfrm>
                  <a:off x="4382303" y="3276585"/>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Mobile First</a:t>
                  </a:r>
                </a:p>
              </p:txBody>
            </p:sp>
          </p:grpSp>
          <p:grpSp>
            <p:nvGrpSpPr>
              <p:cNvPr id="27" name="Group 26">
                <a:extLst>
                  <a:ext uri="{FF2B5EF4-FFF2-40B4-BE49-F238E27FC236}">
                    <a16:creationId xmlns:a16="http://schemas.microsoft.com/office/drawing/2014/main" id="{5B611282-B487-D64D-03DF-D45011A86945}"/>
                  </a:ext>
                </a:extLst>
              </p:cNvPr>
              <p:cNvGrpSpPr/>
              <p:nvPr/>
            </p:nvGrpSpPr>
            <p:grpSpPr>
              <a:xfrm>
                <a:off x="6258792" y="2380074"/>
                <a:ext cx="1550260" cy="590341"/>
                <a:chOff x="6456562" y="1190638"/>
                <a:chExt cx="1550260" cy="590341"/>
              </a:xfrm>
              <a:solidFill>
                <a:srgbClr val="008FE5"/>
              </a:solidFill>
              <a:effectLst>
                <a:outerShdw blurRad="50800" dist="38100" dir="16200000" rotWithShape="0">
                  <a:prstClr val="black">
                    <a:alpha val="40000"/>
                  </a:prstClr>
                </a:outerShdw>
              </a:effectLst>
            </p:grpSpPr>
            <p:sp>
              <p:nvSpPr>
                <p:cNvPr id="90" name="Rectangle: Rounded Corners 112">
                  <a:extLst>
                    <a:ext uri="{FF2B5EF4-FFF2-40B4-BE49-F238E27FC236}">
                      <a16:creationId xmlns:a16="http://schemas.microsoft.com/office/drawing/2014/main" id="{1EA2D0ED-884B-A064-D90C-DC1B985E766E}"/>
                    </a:ext>
                  </a:extLst>
                </p:cNvPr>
                <p:cNvSpPr/>
                <p:nvPr/>
              </p:nvSpPr>
              <p:spPr>
                <a:xfrm>
                  <a:off x="6456562" y="1190638"/>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91" name="Rectangle: Rounded Corners 4">
                  <a:extLst>
                    <a:ext uri="{FF2B5EF4-FFF2-40B4-BE49-F238E27FC236}">
                      <a16:creationId xmlns:a16="http://schemas.microsoft.com/office/drawing/2014/main" id="{9476453A-49E9-28D5-4BC2-C4C526BB1DA9}"/>
                    </a:ext>
                  </a:extLst>
                </p:cNvPr>
                <p:cNvSpPr txBox="1"/>
                <p:nvPr/>
              </p:nvSpPr>
              <p:spPr>
                <a:xfrm>
                  <a:off x="6473852" y="1207928"/>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Data Platform Transformation</a:t>
                  </a:r>
                </a:p>
              </p:txBody>
            </p:sp>
          </p:grpSp>
          <p:grpSp>
            <p:nvGrpSpPr>
              <p:cNvPr id="28" name="Group 27">
                <a:extLst>
                  <a:ext uri="{FF2B5EF4-FFF2-40B4-BE49-F238E27FC236}">
                    <a16:creationId xmlns:a16="http://schemas.microsoft.com/office/drawing/2014/main" id="{66EEBB4D-91C8-32D4-3CCA-215811B7338F}"/>
                  </a:ext>
                </a:extLst>
              </p:cNvPr>
              <p:cNvGrpSpPr/>
              <p:nvPr/>
            </p:nvGrpSpPr>
            <p:grpSpPr>
              <a:xfrm>
                <a:off x="6258792" y="3047945"/>
                <a:ext cx="1550260" cy="590341"/>
                <a:chOff x="6456562" y="1871801"/>
                <a:chExt cx="1550260" cy="590341"/>
              </a:xfrm>
              <a:solidFill>
                <a:srgbClr val="008FE5"/>
              </a:solidFill>
              <a:effectLst>
                <a:outerShdw blurRad="50800" dist="38100" dir="16200000" rotWithShape="0">
                  <a:prstClr val="black">
                    <a:alpha val="40000"/>
                  </a:prstClr>
                </a:outerShdw>
              </a:effectLst>
            </p:grpSpPr>
            <p:sp>
              <p:nvSpPr>
                <p:cNvPr id="88" name="Rectangle: Rounded Corners 110">
                  <a:extLst>
                    <a:ext uri="{FF2B5EF4-FFF2-40B4-BE49-F238E27FC236}">
                      <a16:creationId xmlns:a16="http://schemas.microsoft.com/office/drawing/2014/main" id="{FD1DB8D6-B55C-3E66-E25D-24943979182F}"/>
                    </a:ext>
                  </a:extLst>
                </p:cNvPr>
                <p:cNvSpPr/>
                <p:nvPr/>
              </p:nvSpPr>
              <p:spPr>
                <a:xfrm>
                  <a:off x="6456562" y="1871801"/>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89" name="Rectangle: Rounded Corners 6">
                  <a:extLst>
                    <a:ext uri="{FF2B5EF4-FFF2-40B4-BE49-F238E27FC236}">
                      <a16:creationId xmlns:a16="http://schemas.microsoft.com/office/drawing/2014/main" id="{094AB61B-2258-3A81-BD9C-E1882DA25153}"/>
                    </a:ext>
                  </a:extLst>
                </p:cNvPr>
                <p:cNvSpPr txBox="1"/>
                <p:nvPr/>
              </p:nvSpPr>
              <p:spPr>
                <a:xfrm>
                  <a:off x="6473852" y="1889091"/>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Artificial Intelligence and Machine Learning</a:t>
                  </a:r>
                </a:p>
              </p:txBody>
            </p:sp>
          </p:grpSp>
          <p:grpSp>
            <p:nvGrpSpPr>
              <p:cNvPr id="29" name="Group 28">
                <a:extLst>
                  <a:ext uri="{FF2B5EF4-FFF2-40B4-BE49-F238E27FC236}">
                    <a16:creationId xmlns:a16="http://schemas.microsoft.com/office/drawing/2014/main" id="{0ECBC8F9-04C4-CE28-FD79-5818785D9B91}"/>
                  </a:ext>
                </a:extLst>
              </p:cNvPr>
              <p:cNvGrpSpPr/>
              <p:nvPr/>
            </p:nvGrpSpPr>
            <p:grpSpPr>
              <a:xfrm>
                <a:off x="6258792" y="3729109"/>
                <a:ext cx="1550260" cy="590341"/>
                <a:chOff x="6456562" y="2552965"/>
                <a:chExt cx="1550260" cy="590341"/>
              </a:xfrm>
              <a:solidFill>
                <a:srgbClr val="008FE5"/>
              </a:solidFill>
              <a:effectLst>
                <a:outerShdw blurRad="50800" dist="38100" dir="16200000" rotWithShape="0">
                  <a:prstClr val="black">
                    <a:alpha val="40000"/>
                  </a:prstClr>
                </a:outerShdw>
              </a:effectLst>
            </p:grpSpPr>
            <p:sp>
              <p:nvSpPr>
                <p:cNvPr id="86" name="Rectangle: Rounded Corners 108">
                  <a:extLst>
                    <a:ext uri="{FF2B5EF4-FFF2-40B4-BE49-F238E27FC236}">
                      <a16:creationId xmlns:a16="http://schemas.microsoft.com/office/drawing/2014/main" id="{E3C5F69F-B127-7FE8-17C9-0C7C5873D5BC}"/>
                    </a:ext>
                  </a:extLst>
                </p:cNvPr>
                <p:cNvSpPr/>
                <p:nvPr/>
              </p:nvSpPr>
              <p:spPr>
                <a:xfrm>
                  <a:off x="6456562" y="2552965"/>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87" name="Rectangle: Rounded Corners 8">
                  <a:extLst>
                    <a:ext uri="{FF2B5EF4-FFF2-40B4-BE49-F238E27FC236}">
                      <a16:creationId xmlns:a16="http://schemas.microsoft.com/office/drawing/2014/main" id="{A3CBEBF4-3196-C853-F5A2-7BABED41DAD0}"/>
                    </a:ext>
                  </a:extLst>
                </p:cNvPr>
                <p:cNvSpPr txBox="1"/>
                <p:nvPr/>
              </p:nvSpPr>
              <p:spPr>
                <a:xfrm>
                  <a:off x="6473852" y="2570255"/>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a:ea typeface="Calibri" panose="020F0502020204030204" pitchFamily="34" charset="0"/>
                      <a:cs typeface="Calibri" panose="020F0502020204030204" pitchFamily="34" charset="0"/>
                    </a:rPr>
                    <a:t>Blockchain</a:t>
                  </a:r>
                </a:p>
              </p:txBody>
            </p:sp>
          </p:grpSp>
          <p:grpSp>
            <p:nvGrpSpPr>
              <p:cNvPr id="30" name="Group 29">
                <a:extLst>
                  <a:ext uri="{FF2B5EF4-FFF2-40B4-BE49-F238E27FC236}">
                    <a16:creationId xmlns:a16="http://schemas.microsoft.com/office/drawing/2014/main" id="{86F714B6-8967-3F90-F395-37949A1CBDE0}"/>
                  </a:ext>
                </a:extLst>
              </p:cNvPr>
              <p:cNvGrpSpPr/>
              <p:nvPr/>
            </p:nvGrpSpPr>
            <p:grpSpPr>
              <a:xfrm>
                <a:off x="6258792" y="4410272"/>
                <a:ext cx="1550260" cy="590341"/>
                <a:chOff x="6456562" y="3234128"/>
                <a:chExt cx="1550260" cy="590341"/>
              </a:xfrm>
              <a:solidFill>
                <a:srgbClr val="008FE5"/>
              </a:solidFill>
              <a:effectLst>
                <a:outerShdw blurRad="50800" dist="38100" dir="16200000" rotWithShape="0">
                  <a:prstClr val="black">
                    <a:alpha val="40000"/>
                  </a:prstClr>
                </a:outerShdw>
              </a:effectLst>
            </p:grpSpPr>
            <p:sp>
              <p:nvSpPr>
                <p:cNvPr id="84" name="Rectangle: Rounded Corners 106">
                  <a:extLst>
                    <a:ext uri="{FF2B5EF4-FFF2-40B4-BE49-F238E27FC236}">
                      <a16:creationId xmlns:a16="http://schemas.microsoft.com/office/drawing/2014/main" id="{C2952BCF-FCDB-4F64-7C30-908D97098026}"/>
                    </a:ext>
                  </a:extLst>
                </p:cNvPr>
                <p:cNvSpPr/>
                <p:nvPr/>
              </p:nvSpPr>
              <p:spPr>
                <a:xfrm>
                  <a:off x="6456562" y="3234128"/>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85" name="Rectangle: Rounded Corners 10">
                  <a:extLst>
                    <a:ext uri="{FF2B5EF4-FFF2-40B4-BE49-F238E27FC236}">
                      <a16:creationId xmlns:a16="http://schemas.microsoft.com/office/drawing/2014/main" id="{76C6AB17-9FD2-2E63-F32A-125EE8DC3EEC}"/>
                    </a:ext>
                  </a:extLst>
                </p:cNvPr>
                <p:cNvSpPr txBox="1"/>
                <p:nvPr/>
              </p:nvSpPr>
              <p:spPr>
                <a:xfrm>
                  <a:off x="6473852" y="3251418"/>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Business Process Automation and RPA</a:t>
                  </a:r>
                </a:p>
              </p:txBody>
            </p:sp>
          </p:grpSp>
          <p:grpSp>
            <p:nvGrpSpPr>
              <p:cNvPr id="31" name="Group 30">
                <a:extLst>
                  <a:ext uri="{FF2B5EF4-FFF2-40B4-BE49-F238E27FC236}">
                    <a16:creationId xmlns:a16="http://schemas.microsoft.com/office/drawing/2014/main" id="{5B166CFB-1383-CDBF-D803-5F51C7DC8AE1}"/>
                  </a:ext>
                </a:extLst>
              </p:cNvPr>
              <p:cNvGrpSpPr/>
              <p:nvPr/>
            </p:nvGrpSpPr>
            <p:grpSpPr>
              <a:xfrm>
                <a:off x="8181831" y="2380074"/>
                <a:ext cx="1550260" cy="590341"/>
                <a:chOff x="8531338" y="1215805"/>
                <a:chExt cx="1550260" cy="590341"/>
              </a:xfrm>
              <a:solidFill>
                <a:srgbClr val="008FE5"/>
              </a:solidFill>
              <a:effectLst>
                <a:outerShdw blurRad="50800" dist="38100" dir="16200000" rotWithShape="0">
                  <a:prstClr val="black">
                    <a:alpha val="40000"/>
                  </a:prstClr>
                </a:outerShdw>
              </a:effectLst>
            </p:grpSpPr>
            <p:sp>
              <p:nvSpPr>
                <p:cNvPr id="82" name="Rectangle: Rounded Corners 124">
                  <a:extLst>
                    <a:ext uri="{FF2B5EF4-FFF2-40B4-BE49-F238E27FC236}">
                      <a16:creationId xmlns:a16="http://schemas.microsoft.com/office/drawing/2014/main" id="{1C454191-B1A7-B60F-57E2-BB517CF95409}"/>
                    </a:ext>
                  </a:extLst>
                </p:cNvPr>
                <p:cNvSpPr/>
                <p:nvPr/>
              </p:nvSpPr>
              <p:spPr>
                <a:xfrm>
                  <a:off x="8531338" y="1215805"/>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83" name="Rectangle: Rounded Corners 4">
                  <a:extLst>
                    <a:ext uri="{FF2B5EF4-FFF2-40B4-BE49-F238E27FC236}">
                      <a16:creationId xmlns:a16="http://schemas.microsoft.com/office/drawing/2014/main" id="{594FE6A9-261C-142F-8C7C-D5C0A5808E4B}"/>
                    </a:ext>
                  </a:extLst>
                </p:cNvPr>
                <p:cNvSpPr txBox="1"/>
                <p:nvPr/>
              </p:nvSpPr>
              <p:spPr>
                <a:xfrm>
                  <a:off x="8548628" y="1233095"/>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Vulnerability Assessment and Pen Testing</a:t>
                  </a:r>
                </a:p>
              </p:txBody>
            </p:sp>
          </p:grpSp>
          <p:grpSp>
            <p:nvGrpSpPr>
              <p:cNvPr id="32" name="Group 31">
                <a:extLst>
                  <a:ext uri="{FF2B5EF4-FFF2-40B4-BE49-F238E27FC236}">
                    <a16:creationId xmlns:a16="http://schemas.microsoft.com/office/drawing/2014/main" id="{CD3AFBB6-41E2-C24C-D134-D204A57B54E3}"/>
                  </a:ext>
                </a:extLst>
              </p:cNvPr>
              <p:cNvGrpSpPr/>
              <p:nvPr/>
            </p:nvGrpSpPr>
            <p:grpSpPr>
              <a:xfrm>
                <a:off x="8181831" y="3047945"/>
                <a:ext cx="1550260" cy="590341"/>
                <a:chOff x="8531338" y="1896968"/>
                <a:chExt cx="1550260" cy="590341"/>
              </a:xfrm>
              <a:solidFill>
                <a:srgbClr val="008FE5"/>
              </a:solidFill>
              <a:effectLst>
                <a:outerShdw blurRad="50800" dist="38100" dir="16200000" rotWithShape="0">
                  <a:prstClr val="black">
                    <a:alpha val="40000"/>
                  </a:prstClr>
                </a:outerShdw>
              </a:effectLst>
            </p:grpSpPr>
            <p:sp>
              <p:nvSpPr>
                <p:cNvPr id="80" name="Rectangle: Rounded Corners 122">
                  <a:extLst>
                    <a:ext uri="{FF2B5EF4-FFF2-40B4-BE49-F238E27FC236}">
                      <a16:creationId xmlns:a16="http://schemas.microsoft.com/office/drawing/2014/main" id="{9FEFC04D-795D-850B-FADB-2CD6375835DB}"/>
                    </a:ext>
                  </a:extLst>
                </p:cNvPr>
                <p:cNvSpPr/>
                <p:nvPr/>
              </p:nvSpPr>
              <p:spPr>
                <a:xfrm>
                  <a:off x="8531338" y="1896968"/>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81" name="Rectangle: Rounded Corners 6">
                  <a:extLst>
                    <a:ext uri="{FF2B5EF4-FFF2-40B4-BE49-F238E27FC236}">
                      <a16:creationId xmlns:a16="http://schemas.microsoft.com/office/drawing/2014/main" id="{2F266E06-7C61-47EF-9765-5059DD7E5500}"/>
                    </a:ext>
                  </a:extLst>
                </p:cNvPr>
                <p:cNvSpPr txBox="1"/>
                <p:nvPr/>
              </p:nvSpPr>
              <p:spPr>
                <a:xfrm>
                  <a:off x="8548628" y="1914258"/>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Managed Detection and Response</a:t>
                  </a:r>
                </a:p>
              </p:txBody>
            </p:sp>
          </p:grpSp>
          <p:grpSp>
            <p:nvGrpSpPr>
              <p:cNvPr id="33" name="Group 32">
                <a:extLst>
                  <a:ext uri="{FF2B5EF4-FFF2-40B4-BE49-F238E27FC236}">
                    <a16:creationId xmlns:a16="http://schemas.microsoft.com/office/drawing/2014/main" id="{9C67E21C-5B8E-E6B4-140B-07C76EBF7742}"/>
                  </a:ext>
                </a:extLst>
              </p:cNvPr>
              <p:cNvGrpSpPr/>
              <p:nvPr/>
            </p:nvGrpSpPr>
            <p:grpSpPr>
              <a:xfrm>
                <a:off x="8181831" y="3729109"/>
                <a:ext cx="1550260" cy="590341"/>
                <a:chOff x="8531338" y="2578132"/>
                <a:chExt cx="1550260" cy="590341"/>
              </a:xfrm>
              <a:solidFill>
                <a:srgbClr val="008FE5"/>
              </a:solidFill>
              <a:effectLst>
                <a:outerShdw blurRad="50800" dist="38100" dir="16200000" rotWithShape="0">
                  <a:prstClr val="black">
                    <a:alpha val="40000"/>
                  </a:prstClr>
                </a:outerShdw>
              </a:effectLst>
            </p:grpSpPr>
            <p:sp>
              <p:nvSpPr>
                <p:cNvPr id="78" name="Rectangle: Rounded Corners 120">
                  <a:extLst>
                    <a:ext uri="{FF2B5EF4-FFF2-40B4-BE49-F238E27FC236}">
                      <a16:creationId xmlns:a16="http://schemas.microsoft.com/office/drawing/2014/main" id="{FC7F413F-8F26-FC96-909F-0562D5CD5808}"/>
                    </a:ext>
                  </a:extLst>
                </p:cNvPr>
                <p:cNvSpPr/>
                <p:nvPr/>
              </p:nvSpPr>
              <p:spPr>
                <a:xfrm>
                  <a:off x="8531338" y="2578132"/>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79" name="Rectangle: Rounded Corners 8">
                  <a:extLst>
                    <a:ext uri="{FF2B5EF4-FFF2-40B4-BE49-F238E27FC236}">
                      <a16:creationId xmlns:a16="http://schemas.microsoft.com/office/drawing/2014/main" id="{4244A3C8-22AE-D4A0-ABB2-D6D984B1D475}"/>
                    </a:ext>
                  </a:extLst>
                </p:cNvPr>
                <p:cNvSpPr txBox="1"/>
                <p:nvPr/>
              </p:nvSpPr>
              <p:spPr>
                <a:xfrm>
                  <a:off x="8548628" y="2595422"/>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IAM and GRC</a:t>
                  </a:r>
                </a:p>
              </p:txBody>
            </p:sp>
          </p:grpSp>
          <p:grpSp>
            <p:nvGrpSpPr>
              <p:cNvPr id="34" name="Group 33">
                <a:extLst>
                  <a:ext uri="{FF2B5EF4-FFF2-40B4-BE49-F238E27FC236}">
                    <a16:creationId xmlns:a16="http://schemas.microsoft.com/office/drawing/2014/main" id="{0538C13A-9430-DAF1-56D6-BD62A58B5DBD}"/>
                  </a:ext>
                </a:extLst>
              </p:cNvPr>
              <p:cNvGrpSpPr/>
              <p:nvPr/>
            </p:nvGrpSpPr>
            <p:grpSpPr>
              <a:xfrm>
                <a:off x="8181831" y="4410272"/>
                <a:ext cx="1550260" cy="590341"/>
                <a:chOff x="8531338" y="3259295"/>
                <a:chExt cx="1550260" cy="590341"/>
              </a:xfrm>
              <a:solidFill>
                <a:srgbClr val="008FE5"/>
              </a:solidFill>
              <a:effectLst>
                <a:outerShdw blurRad="50800" dist="38100" dir="16200000" rotWithShape="0">
                  <a:prstClr val="black">
                    <a:alpha val="40000"/>
                  </a:prstClr>
                </a:outerShdw>
              </a:effectLst>
            </p:grpSpPr>
            <p:sp>
              <p:nvSpPr>
                <p:cNvPr id="76" name="Rectangle: Rounded Corners 118">
                  <a:extLst>
                    <a:ext uri="{FF2B5EF4-FFF2-40B4-BE49-F238E27FC236}">
                      <a16:creationId xmlns:a16="http://schemas.microsoft.com/office/drawing/2014/main" id="{846A0714-EA07-76CB-282F-A5E54C33EB49}"/>
                    </a:ext>
                  </a:extLst>
                </p:cNvPr>
                <p:cNvSpPr/>
                <p:nvPr/>
              </p:nvSpPr>
              <p:spPr>
                <a:xfrm>
                  <a:off x="8531338" y="3259295"/>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77" name="Rectangle: Rounded Corners 10">
                  <a:extLst>
                    <a:ext uri="{FF2B5EF4-FFF2-40B4-BE49-F238E27FC236}">
                      <a16:creationId xmlns:a16="http://schemas.microsoft.com/office/drawing/2014/main" id="{B63DA9A3-C51B-64CB-A19B-6BCB5EB7F1FB}"/>
                    </a:ext>
                  </a:extLst>
                </p:cNvPr>
                <p:cNvSpPr txBox="1"/>
                <p:nvPr/>
              </p:nvSpPr>
              <p:spPr>
                <a:xfrm>
                  <a:off x="8548628" y="3276585"/>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Consulting and Advisory</a:t>
                  </a:r>
                </a:p>
              </p:txBody>
            </p:sp>
          </p:grpSp>
          <p:grpSp>
            <p:nvGrpSpPr>
              <p:cNvPr id="35" name="Group 34">
                <a:extLst>
                  <a:ext uri="{FF2B5EF4-FFF2-40B4-BE49-F238E27FC236}">
                    <a16:creationId xmlns:a16="http://schemas.microsoft.com/office/drawing/2014/main" id="{F5D5BFFF-0BB1-74BF-BF63-D61E27CAECFE}"/>
                  </a:ext>
                </a:extLst>
              </p:cNvPr>
              <p:cNvGrpSpPr/>
              <p:nvPr/>
            </p:nvGrpSpPr>
            <p:grpSpPr>
              <a:xfrm>
                <a:off x="10161757" y="2380074"/>
                <a:ext cx="1550260" cy="590341"/>
                <a:chOff x="10614501" y="1215805"/>
                <a:chExt cx="1550260" cy="590341"/>
              </a:xfrm>
              <a:solidFill>
                <a:srgbClr val="008FE5"/>
              </a:solidFill>
              <a:effectLst>
                <a:outerShdw blurRad="50800" dist="38100" dir="16200000" rotWithShape="0">
                  <a:prstClr val="black">
                    <a:alpha val="40000"/>
                  </a:prstClr>
                </a:outerShdw>
              </a:effectLst>
            </p:grpSpPr>
            <p:sp>
              <p:nvSpPr>
                <p:cNvPr id="74" name="Rectangle: Rounded Corners 136">
                  <a:extLst>
                    <a:ext uri="{FF2B5EF4-FFF2-40B4-BE49-F238E27FC236}">
                      <a16:creationId xmlns:a16="http://schemas.microsoft.com/office/drawing/2014/main" id="{8E808B49-1D64-5F1F-75A3-8EA5B87D0C83}"/>
                    </a:ext>
                  </a:extLst>
                </p:cNvPr>
                <p:cNvSpPr/>
                <p:nvPr/>
              </p:nvSpPr>
              <p:spPr>
                <a:xfrm>
                  <a:off x="10614501" y="1215805"/>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75" name="Rectangle: Rounded Corners 4">
                  <a:extLst>
                    <a:ext uri="{FF2B5EF4-FFF2-40B4-BE49-F238E27FC236}">
                      <a16:creationId xmlns:a16="http://schemas.microsoft.com/office/drawing/2014/main" id="{3F6965C1-6616-D0A0-D305-F8730A7FC5EE}"/>
                    </a:ext>
                  </a:extLst>
                </p:cNvPr>
                <p:cNvSpPr txBox="1"/>
                <p:nvPr/>
              </p:nvSpPr>
              <p:spPr>
                <a:xfrm>
                  <a:off x="10631791" y="1233095"/>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Managed Support</a:t>
                  </a:r>
                </a:p>
              </p:txBody>
            </p:sp>
          </p:grpSp>
          <p:grpSp>
            <p:nvGrpSpPr>
              <p:cNvPr id="36" name="Group 35">
                <a:extLst>
                  <a:ext uri="{FF2B5EF4-FFF2-40B4-BE49-F238E27FC236}">
                    <a16:creationId xmlns:a16="http://schemas.microsoft.com/office/drawing/2014/main" id="{CACAA062-17F6-ED88-8FE1-3BE44BA1C887}"/>
                  </a:ext>
                </a:extLst>
              </p:cNvPr>
              <p:cNvGrpSpPr/>
              <p:nvPr/>
            </p:nvGrpSpPr>
            <p:grpSpPr>
              <a:xfrm>
                <a:off x="10161757" y="3047945"/>
                <a:ext cx="1550260" cy="590341"/>
                <a:chOff x="10614501" y="1896968"/>
                <a:chExt cx="1550260" cy="590341"/>
              </a:xfrm>
              <a:solidFill>
                <a:srgbClr val="008FE5"/>
              </a:solidFill>
              <a:effectLst>
                <a:outerShdw blurRad="50800" dist="38100" dir="16200000" rotWithShape="0">
                  <a:prstClr val="black">
                    <a:alpha val="40000"/>
                  </a:prstClr>
                </a:outerShdw>
              </a:effectLst>
            </p:grpSpPr>
            <p:sp>
              <p:nvSpPr>
                <p:cNvPr id="72" name="Rectangle: Rounded Corners 134">
                  <a:extLst>
                    <a:ext uri="{FF2B5EF4-FFF2-40B4-BE49-F238E27FC236}">
                      <a16:creationId xmlns:a16="http://schemas.microsoft.com/office/drawing/2014/main" id="{B8D5A0FB-17D6-D4F9-1143-6193EFB041BE}"/>
                    </a:ext>
                  </a:extLst>
                </p:cNvPr>
                <p:cNvSpPr/>
                <p:nvPr/>
              </p:nvSpPr>
              <p:spPr>
                <a:xfrm>
                  <a:off x="10614501" y="1896968"/>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73" name="Rectangle: Rounded Corners 6">
                  <a:extLst>
                    <a:ext uri="{FF2B5EF4-FFF2-40B4-BE49-F238E27FC236}">
                      <a16:creationId xmlns:a16="http://schemas.microsoft.com/office/drawing/2014/main" id="{39EBDFB1-59F0-68CD-D9C1-83D89CF37239}"/>
                    </a:ext>
                  </a:extLst>
                </p:cNvPr>
                <p:cNvSpPr txBox="1"/>
                <p:nvPr/>
              </p:nvSpPr>
              <p:spPr>
                <a:xfrm>
                  <a:off x="10631791" y="1914258"/>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L1/L2 Outsourcing</a:t>
                  </a:r>
                </a:p>
              </p:txBody>
            </p:sp>
          </p:grpSp>
          <p:grpSp>
            <p:nvGrpSpPr>
              <p:cNvPr id="37" name="Group 36">
                <a:extLst>
                  <a:ext uri="{FF2B5EF4-FFF2-40B4-BE49-F238E27FC236}">
                    <a16:creationId xmlns:a16="http://schemas.microsoft.com/office/drawing/2014/main" id="{9E9ABD81-8F55-4602-E677-DF43B0594C6E}"/>
                  </a:ext>
                </a:extLst>
              </p:cNvPr>
              <p:cNvGrpSpPr/>
              <p:nvPr/>
            </p:nvGrpSpPr>
            <p:grpSpPr>
              <a:xfrm>
                <a:off x="10161757" y="3729109"/>
                <a:ext cx="1550260" cy="590341"/>
                <a:chOff x="10614501" y="2578132"/>
                <a:chExt cx="1550260" cy="590341"/>
              </a:xfrm>
              <a:solidFill>
                <a:srgbClr val="008FE5"/>
              </a:solidFill>
              <a:effectLst>
                <a:outerShdw blurRad="50800" dist="38100" dir="16200000" rotWithShape="0">
                  <a:prstClr val="black">
                    <a:alpha val="40000"/>
                  </a:prstClr>
                </a:outerShdw>
              </a:effectLst>
            </p:grpSpPr>
            <p:sp>
              <p:nvSpPr>
                <p:cNvPr id="70" name="Rectangle: Rounded Corners 132">
                  <a:extLst>
                    <a:ext uri="{FF2B5EF4-FFF2-40B4-BE49-F238E27FC236}">
                      <a16:creationId xmlns:a16="http://schemas.microsoft.com/office/drawing/2014/main" id="{ECE57703-FB0C-BF4C-8336-BED9767A0347}"/>
                    </a:ext>
                  </a:extLst>
                </p:cNvPr>
                <p:cNvSpPr/>
                <p:nvPr/>
              </p:nvSpPr>
              <p:spPr>
                <a:xfrm>
                  <a:off x="10614501" y="2578132"/>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71" name="Rectangle: Rounded Corners 8">
                  <a:extLst>
                    <a:ext uri="{FF2B5EF4-FFF2-40B4-BE49-F238E27FC236}">
                      <a16:creationId xmlns:a16="http://schemas.microsoft.com/office/drawing/2014/main" id="{840CF59C-BD7A-086F-6841-0F7E72448F66}"/>
                    </a:ext>
                  </a:extLst>
                </p:cNvPr>
                <p:cNvSpPr txBox="1"/>
                <p:nvPr/>
              </p:nvSpPr>
              <p:spPr>
                <a:xfrm>
                  <a:off x="10631791" y="2595422"/>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Operations Management</a:t>
                  </a:r>
                </a:p>
              </p:txBody>
            </p:sp>
          </p:grpSp>
          <p:grpSp>
            <p:nvGrpSpPr>
              <p:cNvPr id="38" name="Group 37">
                <a:extLst>
                  <a:ext uri="{FF2B5EF4-FFF2-40B4-BE49-F238E27FC236}">
                    <a16:creationId xmlns:a16="http://schemas.microsoft.com/office/drawing/2014/main" id="{7877CE0A-2501-6B6A-317B-5BC2A63F10E0}"/>
                  </a:ext>
                </a:extLst>
              </p:cNvPr>
              <p:cNvGrpSpPr/>
              <p:nvPr/>
            </p:nvGrpSpPr>
            <p:grpSpPr>
              <a:xfrm>
                <a:off x="10161757" y="4410272"/>
                <a:ext cx="1550260" cy="590341"/>
                <a:chOff x="10614501" y="3259295"/>
                <a:chExt cx="1550260" cy="590341"/>
              </a:xfrm>
              <a:solidFill>
                <a:srgbClr val="008FE5"/>
              </a:solidFill>
              <a:effectLst>
                <a:outerShdw blurRad="50800" dist="38100" dir="16200000" rotWithShape="0">
                  <a:prstClr val="black">
                    <a:alpha val="40000"/>
                  </a:prstClr>
                </a:outerShdw>
              </a:effectLst>
            </p:grpSpPr>
            <p:sp>
              <p:nvSpPr>
                <p:cNvPr id="68" name="Rectangle: Rounded Corners 130">
                  <a:extLst>
                    <a:ext uri="{FF2B5EF4-FFF2-40B4-BE49-F238E27FC236}">
                      <a16:creationId xmlns:a16="http://schemas.microsoft.com/office/drawing/2014/main" id="{077D780A-C06E-EF54-DB79-6F43CC00CA40}"/>
                    </a:ext>
                  </a:extLst>
                </p:cNvPr>
                <p:cNvSpPr/>
                <p:nvPr/>
              </p:nvSpPr>
              <p:spPr>
                <a:xfrm>
                  <a:off x="10614501" y="3259295"/>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69" name="Rectangle: Rounded Corners 10">
                  <a:extLst>
                    <a:ext uri="{FF2B5EF4-FFF2-40B4-BE49-F238E27FC236}">
                      <a16:creationId xmlns:a16="http://schemas.microsoft.com/office/drawing/2014/main" id="{3DDD6E9B-8009-BC19-00A5-F1B7849A9D0A}"/>
                    </a:ext>
                  </a:extLst>
                </p:cNvPr>
                <p:cNvSpPr txBox="1"/>
                <p:nvPr/>
              </p:nvSpPr>
              <p:spPr>
                <a:xfrm>
                  <a:off x="10631791" y="3276585"/>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Operations Reliability</a:t>
                  </a:r>
                </a:p>
              </p:txBody>
            </p:sp>
          </p:grpSp>
          <p:grpSp>
            <p:nvGrpSpPr>
              <p:cNvPr id="39" name="Group 38">
                <a:extLst>
                  <a:ext uri="{FF2B5EF4-FFF2-40B4-BE49-F238E27FC236}">
                    <a16:creationId xmlns:a16="http://schemas.microsoft.com/office/drawing/2014/main" id="{BE26E7A4-2C58-450B-43BA-30F095BFF350}"/>
                  </a:ext>
                </a:extLst>
              </p:cNvPr>
              <p:cNvGrpSpPr/>
              <p:nvPr/>
            </p:nvGrpSpPr>
            <p:grpSpPr>
              <a:xfrm>
                <a:off x="4199452" y="1356643"/>
                <a:ext cx="1869587" cy="4212053"/>
                <a:chOff x="484130" y="1324561"/>
                <a:chExt cx="1869587" cy="4212053"/>
              </a:xfrm>
            </p:grpSpPr>
            <p:sp>
              <p:nvSpPr>
                <p:cNvPr id="59" name="Rectangle 58">
                  <a:extLst>
                    <a:ext uri="{FF2B5EF4-FFF2-40B4-BE49-F238E27FC236}">
                      <a16:creationId xmlns:a16="http://schemas.microsoft.com/office/drawing/2014/main" id="{E9893D8E-F0F5-98C5-D9BC-7686FE7723B5}"/>
                    </a:ext>
                  </a:extLst>
                </p:cNvPr>
                <p:cNvSpPr/>
                <p:nvPr/>
              </p:nvSpPr>
              <p:spPr>
                <a:xfrm>
                  <a:off x="563515" y="1324561"/>
                  <a:ext cx="1739519" cy="4159767"/>
                </a:xfrm>
                <a:prstGeom prst="rect">
                  <a:avLst/>
                </a:prstGeom>
                <a:solidFill>
                  <a:srgbClr val="FFFFFF"/>
                </a:solidFill>
                <a:ln w="25400" cap="flat" cmpd="sng" algn="ctr">
                  <a:noFill/>
                  <a:prstDash val="solid"/>
                </a:ln>
                <a:effectLst>
                  <a:outerShdw blurRad="166261" algn="ctr" rotWithShape="0">
                    <a:srgbClr val="000000">
                      <a:alpha val="1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nvGrpSpPr>
                <p:cNvPr id="60" name="Group 59">
                  <a:extLst>
                    <a:ext uri="{FF2B5EF4-FFF2-40B4-BE49-F238E27FC236}">
                      <a16:creationId xmlns:a16="http://schemas.microsoft.com/office/drawing/2014/main" id="{E66D8185-3F55-B450-2CC8-FC283F80C685}"/>
                    </a:ext>
                  </a:extLst>
                </p:cNvPr>
                <p:cNvGrpSpPr/>
                <p:nvPr/>
              </p:nvGrpSpPr>
              <p:grpSpPr>
                <a:xfrm>
                  <a:off x="484130" y="1492941"/>
                  <a:ext cx="1583761" cy="624367"/>
                  <a:chOff x="484130" y="1492941"/>
                  <a:chExt cx="1583761" cy="624367"/>
                </a:xfrm>
              </p:grpSpPr>
              <p:sp>
                <p:nvSpPr>
                  <p:cNvPr id="66" name="Rectangle 65">
                    <a:extLst>
                      <a:ext uri="{FF2B5EF4-FFF2-40B4-BE49-F238E27FC236}">
                        <a16:creationId xmlns:a16="http://schemas.microsoft.com/office/drawing/2014/main" id="{6040B7D9-7D3D-3B74-B5C5-C528C7051BAC}"/>
                      </a:ext>
                    </a:extLst>
                  </p:cNvPr>
                  <p:cNvSpPr/>
                  <p:nvPr/>
                </p:nvSpPr>
                <p:spPr>
                  <a:xfrm>
                    <a:off x="484257" y="1492941"/>
                    <a:ext cx="1583634" cy="545069"/>
                  </a:xfrm>
                  <a:prstGeom prst="rect">
                    <a:avLst/>
                  </a:prstGeom>
                  <a:solidFill>
                    <a:srgbClr val="0068D9"/>
                  </a:solidFill>
                  <a:ln w="25400" cap="flat" cmpd="sng" algn="ctr">
                    <a:noFill/>
                    <a:prstDash val="solid"/>
                  </a:ln>
                  <a:effectLst>
                    <a:outerShdw blurRad="99554" dist="61902" dir="2580000" sx="98624" sy="98624" algn="ctr" rotWithShape="0">
                      <a:srgbClr val="000000">
                        <a:alpha val="3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67" name="Right Triangle 66">
                    <a:extLst>
                      <a:ext uri="{FF2B5EF4-FFF2-40B4-BE49-F238E27FC236}">
                        <a16:creationId xmlns:a16="http://schemas.microsoft.com/office/drawing/2014/main" id="{DC982817-8376-997A-A485-334AF1DB8CB0}"/>
                      </a:ext>
                    </a:extLst>
                  </p:cNvPr>
                  <p:cNvSpPr/>
                  <p:nvPr/>
                </p:nvSpPr>
                <p:spPr>
                  <a:xfrm rot="5400000" flipV="1">
                    <a:off x="484130" y="2037795"/>
                    <a:ext cx="79513" cy="79513"/>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grpSp>
              <p:nvGrpSpPr>
                <p:cNvPr id="61" name="Group 60">
                  <a:extLst>
                    <a:ext uri="{FF2B5EF4-FFF2-40B4-BE49-F238E27FC236}">
                      <a16:creationId xmlns:a16="http://schemas.microsoft.com/office/drawing/2014/main" id="{0455D434-0C05-F208-AD3D-2F67A31BF188}"/>
                    </a:ext>
                  </a:extLst>
                </p:cNvPr>
                <p:cNvGrpSpPr/>
                <p:nvPr/>
              </p:nvGrpSpPr>
              <p:grpSpPr>
                <a:xfrm>
                  <a:off x="1637093" y="4819990"/>
                  <a:ext cx="716624" cy="716624"/>
                  <a:chOff x="1637093" y="4816815"/>
                  <a:chExt cx="716624" cy="716624"/>
                </a:xfrm>
              </p:grpSpPr>
              <p:sp>
                <p:nvSpPr>
                  <p:cNvPr id="63" name="Right Triangle 62">
                    <a:extLst>
                      <a:ext uri="{FF2B5EF4-FFF2-40B4-BE49-F238E27FC236}">
                        <a16:creationId xmlns:a16="http://schemas.microsoft.com/office/drawing/2014/main" id="{895DB863-3936-3F0A-8178-3025F2EBC34D}"/>
                      </a:ext>
                    </a:extLst>
                  </p:cNvPr>
                  <p:cNvSpPr/>
                  <p:nvPr/>
                </p:nvSpPr>
                <p:spPr>
                  <a:xfrm rot="10800000" flipV="1">
                    <a:off x="1637093" y="4816815"/>
                    <a:ext cx="716624" cy="716624"/>
                  </a:xfrm>
                  <a:prstGeom prst="rtTriangle">
                    <a:avLst/>
                  </a:prstGeom>
                  <a:solidFill>
                    <a:srgbClr val="0068D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64" name="Right Triangle 63">
                    <a:extLst>
                      <a:ext uri="{FF2B5EF4-FFF2-40B4-BE49-F238E27FC236}">
                        <a16:creationId xmlns:a16="http://schemas.microsoft.com/office/drawing/2014/main" id="{B5D03993-1193-61D0-9534-A11AD0C590E9}"/>
                      </a:ext>
                    </a:extLst>
                  </p:cNvPr>
                  <p:cNvSpPr/>
                  <p:nvPr/>
                </p:nvSpPr>
                <p:spPr>
                  <a:xfrm flipV="1">
                    <a:off x="2304540" y="4816815"/>
                    <a:ext cx="48135" cy="48135"/>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65" name="Right Triangle 64">
                    <a:extLst>
                      <a:ext uri="{FF2B5EF4-FFF2-40B4-BE49-F238E27FC236}">
                        <a16:creationId xmlns:a16="http://schemas.microsoft.com/office/drawing/2014/main" id="{56BE6D98-F262-708C-FAD4-5A3386C2C6ED}"/>
                      </a:ext>
                    </a:extLst>
                  </p:cNvPr>
                  <p:cNvSpPr/>
                  <p:nvPr/>
                </p:nvSpPr>
                <p:spPr>
                  <a:xfrm flipV="1">
                    <a:off x="1637093" y="5484328"/>
                    <a:ext cx="48135" cy="48135"/>
                  </a:xfrm>
                  <a:prstGeom prst="rtTriangle">
                    <a:avLst/>
                  </a:prstGeom>
                  <a:solidFill>
                    <a:srgbClr val="00206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E"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grpSp>
            <p:sp>
              <p:nvSpPr>
                <p:cNvPr id="62" name="TextBox 61">
                  <a:extLst>
                    <a:ext uri="{FF2B5EF4-FFF2-40B4-BE49-F238E27FC236}">
                      <a16:creationId xmlns:a16="http://schemas.microsoft.com/office/drawing/2014/main" id="{8A0A0584-0E29-2D88-109B-37D6906973A1}"/>
                    </a:ext>
                  </a:extLst>
                </p:cNvPr>
                <p:cNvSpPr txBox="1"/>
                <p:nvPr/>
              </p:nvSpPr>
              <p:spPr>
                <a:xfrm>
                  <a:off x="562009" y="1523123"/>
                  <a:ext cx="132170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ea typeface="Calibri" panose="020F0502020204030204" pitchFamily="34" charset="0"/>
                      <a:cs typeface="Calibri" panose="020F0502020204030204" pitchFamily="34" charset="0"/>
                    </a:rPr>
                    <a:t>Platform Enablement</a:t>
                  </a:r>
                </a:p>
              </p:txBody>
            </p:sp>
          </p:grpSp>
          <p:grpSp>
            <p:nvGrpSpPr>
              <p:cNvPr id="40" name="Group 39">
                <a:extLst>
                  <a:ext uri="{FF2B5EF4-FFF2-40B4-BE49-F238E27FC236}">
                    <a16:creationId xmlns:a16="http://schemas.microsoft.com/office/drawing/2014/main" id="{A73B1DE1-F6DD-B0CE-0A0E-ADB8447A09E7}"/>
                  </a:ext>
                </a:extLst>
              </p:cNvPr>
              <p:cNvGrpSpPr/>
              <p:nvPr/>
            </p:nvGrpSpPr>
            <p:grpSpPr>
              <a:xfrm>
                <a:off x="4380427" y="2380074"/>
                <a:ext cx="1550260" cy="590341"/>
                <a:chOff x="2281850" y="1215805"/>
                <a:chExt cx="1550260" cy="590341"/>
              </a:xfrm>
              <a:solidFill>
                <a:srgbClr val="008FE5"/>
              </a:solidFill>
              <a:effectLst>
                <a:outerShdw blurRad="50800" dist="38100" dir="16200000" rotWithShape="0">
                  <a:prstClr val="black">
                    <a:alpha val="40000"/>
                  </a:prstClr>
                </a:outerShdw>
              </a:effectLst>
            </p:grpSpPr>
            <p:sp>
              <p:nvSpPr>
                <p:cNvPr id="57" name="Rectangle: Rounded Corners 150">
                  <a:extLst>
                    <a:ext uri="{FF2B5EF4-FFF2-40B4-BE49-F238E27FC236}">
                      <a16:creationId xmlns:a16="http://schemas.microsoft.com/office/drawing/2014/main" id="{E8A8944F-C7CD-7627-40E5-6D8DE623A855}"/>
                    </a:ext>
                  </a:extLst>
                </p:cNvPr>
                <p:cNvSpPr/>
                <p:nvPr/>
              </p:nvSpPr>
              <p:spPr>
                <a:xfrm>
                  <a:off x="2281850" y="1215805"/>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58" name="Rectangle: Rounded Corners 4">
                  <a:extLst>
                    <a:ext uri="{FF2B5EF4-FFF2-40B4-BE49-F238E27FC236}">
                      <a16:creationId xmlns:a16="http://schemas.microsoft.com/office/drawing/2014/main" id="{06329AB9-AA4F-8D32-2CC3-1DFB64FF9E1D}"/>
                    </a:ext>
                  </a:extLst>
                </p:cNvPr>
                <p:cNvSpPr txBox="1"/>
                <p:nvPr/>
              </p:nvSpPr>
              <p:spPr>
                <a:xfrm>
                  <a:off x="2299140" y="1233095"/>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DevSecOps</a:t>
                  </a:r>
                </a:p>
              </p:txBody>
            </p:sp>
          </p:grpSp>
          <p:grpSp>
            <p:nvGrpSpPr>
              <p:cNvPr id="41" name="Group 40">
                <a:extLst>
                  <a:ext uri="{FF2B5EF4-FFF2-40B4-BE49-F238E27FC236}">
                    <a16:creationId xmlns:a16="http://schemas.microsoft.com/office/drawing/2014/main" id="{50CC4310-96EE-20FF-FF54-C5035390B436}"/>
                  </a:ext>
                </a:extLst>
              </p:cNvPr>
              <p:cNvGrpSpPr/>
              <p:nvPr/>
            </p:nvGrpSpPr>
            <p:grpSpPr>
              <a:xfrm>
                <a:off x="4380427" y="3046969"/>
                <a:ext cx="1550260" cy="590341"/>
                <a:chOff x="2281850" y="1896968"/>
                <a:chExt cx="1550260" cy="590341"/>
              </a:xfrm>
              <a:solidFill>
                <a:srgbClr val="008FE5"/>
              </a:solidFill>
              <a:effectLst>
                <a:outerShdw blurRad="50800" dist="38100" dir="16200000" rotWithShape="0">
                  <a:prstClr val="black">
                    <a:alpha val="40000"/>
                  </a:prstClr>
                </a:outerShdw>
              </a:effectLst>
            </p:grpSpPr>
            <p:sp>
              <p:nvSpPr>
                <p:cNvPr id="55" name="Rectangle: Rounded Corners 153">
                  <a:extLst>
                    <a:ext uri="{FF2B5EF4-FFF2-40B4-BE49-F238E27FC236}">
                      <a16:creationId xmlns:a16="http://schemas.microsoft.com/office/drawing/2014/main" id="{94C4BDE2-4110-B7C5-F4C4-9515F3C41297}"/>
                    </a:ext>
                  </a:extLst>
                </p:cNvPr>
                <p:cNvSpPr/>
                <p:nvPr/>
              </p:nvSpPr>
              <p:spPr>
                <a:xfrm>
                  <a:off x="2281850" y="1896968"/>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56" name="Rectangle: Rounded Corners 6">
                  <a:extLst>
                    <a:ext uri="{FF2B5EF4-FFF2-40B4-BE49-F238E27FC236}">
                      <a16:creationId xmlns:a16="http://schemas.microsoft.com/office/drawing/2014/main" id="{55EE44D7-B79F-75F3-FE8A-94A739E9BEE9}"/>
                    </a:ext>
                  </a:extLst>
                </p:cNvPr>
                <p:cNvSpPr txBox="1"/>
                <p:nvPr/>
              </p:nvSpPr>
              <p:spPr>
                <a:xfrm>
                  <a:off x="2299140" y="1914258"/>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a:ea typeface="Calibri" panose="020F0502020204030204" pitchFamily="34" charset="0"/>
                      <a:cs typeface="Calibri" panose="020F0502020204030204" pitchFamily="34" charset="0"/>
                    </a:rPr>
                    <a:t>Site Reliability Engineering</a:t>
                  </a:r>
                </a:p>
              </p:txBody>
            </p:sp>
          </p:grpSp>
          <p:grpSp>
            <p:nvGrpSpPr>
              <p:cNvPr id="42" name="Group 41">
                <a:extLst>
                  <a:ext uri="{FF2B5EF4-FFF2-40B4-BE49-F238E27FC236}">
                    <a16:creationId xmlns:a16="http://schemas.microsoft.com/office/drawing/2014/main" id="{890768C9-C84C-95C9-2140-5D2475AD1519}"/>
                  </a:ext>
                </a:extLst>
              </p:cNvPr>
              <p:cNvGrpSpPr/>
              <p:nvPr/>
            </p:nvGrpSpPr>
            <p:grpSpPr>
              <a:xfrm>
                <a:off x="4380427" y="3728133"/>
                <a:ext cx="1550260" cy="590341"/>
                <a:chOff x="2281850" y="2578132"/>
                <a:chExt cx="1550260" cy="590341"/>
              </a:xfrm>
              <a:solidFill>
                <a:srgbClr val="008FE5"/>
              </a:solidFill>
              <a:effectLst>
                <a:outerShdw blurRad="50800" dist="38100" dir="16200000" rotWithShape="0">
                  <a:prstClr val="black">
                    <a:alpha val="40000"/>
                  </a:prstClr>
                </a:outerShdw>
              </a:effectLst>
            </p:grpSpPr>
            <p:sp>
              <p:nvSpPr>
                <p:cNvPr id="53" name="Rectangle: Rounded Corners 156">
                  <a:extLst>
                    <a:ext uri="{FF2B5EF4-FFF2-40B4-BE49-F238E27FC236}">
                      <a16:creationId xmlns:a16="http://schemas.microsoft.com/office/drawing/2014/main" id="{DE15F907-44A4-099B-E2DA-52BBFC779A44}"/>
                    </a:ext>
                  </a:extLst>
                </p:cNvPr>
                <p:cNvSpPr/>
                <p:nvPr/>
              </p:nvSpPr>
              <p:spPr>
                <a:xfrm>
                  <a:off x="2281850" y="2578132"/>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54" name="Rectangle: Rounded Corners 8">
                  <a:extLst>
                    <a:ext uri="{FF2B5EF4-FFF2-40B4-BE49-F238E27FC236}">
                      <a16:creationId xmlns:a16="http://schemas.microsoft.com/office/drawing/2014/main" id="{3BCC29EC-40A8-0E81-BF4F-D883871D28A5}"/>
                    </a:ext>
                  </a:extLst>
                </p:cNvPr>
                <p:cNvSpPr txBox="1"/>
                <p:nvPr/>
              </p:nvSpPr>
              <p:spPr>
                <a:xfrm>
                  <a:off x="2299140" y="2595422"/>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Observability</a:t>
                  </a:r>
                </a:p>
              </p:txBody>
            </p:sp>
          </p:grpSp>
          <p:grpSp>
            <p:nvGrpSpPr>
              <p:cNvPr id="43" name="Group 42">
                <a:extLst>
                  <a:ext uri="{FF2B5EF4-FFF2-40B4-BE49-F238E27FC236}">
                    <a16:creationId xmlns:a16="http://schemas.microsoft.com/office/drawing/2014/main" id="{6B202BB3-8A47-7125-28DA-03E1952F372B}"/>
                  </a:ext>
                </a:extLst>
              </p:cNvPr>
              <p:cNvGrpSpPr/>
              <p:nvPr/>
            </p:nvGrpSpPr>
            <p:grpSpPr>
              <a:xfrm>
                <a:off x="4380427" y="4409296"/>
                <a:ext cx="1550260" cy="590341"/>
                <a:chOff x="2281850" y="3259295"/>
                <a:chExt cx="1550260" cy="590341"/>
              </a:xfrm>
              <a:solidFill>
                <a:srgbClr val="008FE5"/>
              </a:solidFill>
              <a:effectLst>
                <a:outerShdw blurRad="50800" dist="38100" dir="16200000" rotWithShape="0">
                  <a:prstClr val="black">
                    <a:alpha val="40000"/>
                  </a:prstClr>
                </a:outerShdw>
              </a:effectLst>
            </p:grpSpPr>
            <p:sp>
              <p:nvSpPr>
                <p:cNvPr id="44" name="Rectangle: Rounded Corners 159">
                  <a:extLst>
                    <a:ext uri="{FF2B5EF4-FFF2-40B4-BE49-F238E27FC236}">
                      <a16:creationId xmlns:a16="http://schemas.microsoft.com/office/drawing/2014/main" id="{DB2FB18F-3A7E-A8A3-7686-B6084C5C90BB}"/>
                    </a:ext>
                  </a:extLst>
                </p:cNvPr>
                <p:cNvSpPr/>
                <p:nvPr/>
              </p:nvSpPr>
              <p:spPr>
                <a:xfrm>
                  <a:off x="2281850" y="3259295"/>
                  <a:ext cx="1550260" cy="590341"/>
                </a:xfrm>
                <a:prstGeom prst="roundRect">
                  <a:avLst>
                    <a:gd name="adj" fmla="val 10000"/>
                  </a:avLst>
                </a:prstGeom>
                <a:grpFill/>
                <a:ln w="25400"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endParaRPr>
                </a:p>
              </p:txBody>
            </p:sp>
            <p:sp>
              <p:nvSpPr>
                <p:cNvPr id="52" name="Rectangle: Rounded Corners 10">
                  <a:extLst>
                    <a:ext uri="{FF2B5EF4-FFF2-40B4-BE49-F238E27FC236}">
                      <a16:creationId xmlns:a16="http://schemas.microsoft.com/office/drawing/2014/main" id="{6E23BF3B-634A-E37E-F5B2-407FFC0C2F2F}"/>
                    </a:ext>
                  </a:extLst>
                </p:cNvPr>
                <p:cNvSpPr txBox="1"/>
                <p:nvPr/>
              </p:nvSpPr>
              <p:spPr>
                <a:xfrm>
                  <a:off x="2299140" y="3276585"/>
                  <a:ext cx="1515680" cy="555761"/>
                </a:xfrm>
                <a:prstGeom prst="rect">
                  <a:avLst/>
                </a:prstGeom>
                <a:grpFill/>
                <a:ln>
                  <a:noFill/>
                </a:ln>
                <a:effectLst/>
              </p:spPr>
              <p:txBody>
                <a:bodyPr spcFirstLastPara="0" vert="horz" wrap="square" lIns="30480" tIns="22860" rIns="30480" bIns="2286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Calibri" panose="020F0502020204030204" pitchFamily="34" charset="0"/>
                      <a:cs typeface="Calibri" panose="020F0502020204030204" pitchFamily="34" charset="0"/>
                    </a:rPr>
                    <a:t>Public and Private Cloud Services Automation</a:t>
                  </a:r>
                </a:p>
              </p:txBody>
            </p:sp>
          </p:grpSp>
        </p:grpSp>
        <p:sp>
          <p:nvSpPr>
            <p:cNvPr id="11" name="Rectangle 10"/>
            <p:cNvSpPr/>
            <p:nvPr/>
          </p:nvSpPr>
          <p:spPr>
            <a:xfrm>
              <a:off x="376611" y="947057"/>
              <a:ext cx="11442473" cy="489857"/>
            </a:xfrm>
            <a:prstGeom prst="rect">
              <a:avLst/>
            </a:prstGeom>
            <a:solidFill>
              <a:srgbClr val="002060"/>
            </a:solidFill>
            <a:ln w="254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800" b="1" i="0" u="none" strike="noStrike" kern="0" cap="none" spc="0" normalizeH="0" baseline="0" noProof="0" dirty="0">
                  <a:ln>
                    <a:noFill/>
                  </a:ln>
                  <a:solidFill>
                    <a:srgbClr val="FFFFFF"/>
                  </a:solidFill>
                  <a:effectLst/>
                  <a:uLnTx/>
                  <a:uFillTx/>
                  <a:latin typeface="Arial"/>
                  <a:ea typeface="Calibri" panose="020F0502020204030204" pitchFamily="34" charset="0"/>
                  <a:cs typeface="Calibri" panose="020F0502020204030204" pitchFamily="34" charset="0"/>
                </a:rPr>
                <a:t>IDC Digital</a:t>
              </a:r>
            </a:p>
          </p:txBody>
        </p:sp>
        <p:sp>
          <p:nvSpPr>
            <p:cNvPr id="12" name="Rectangle 11"/>
            <p:cNvSpPr/>
            <p:nvPr/>
          </p:nvSpPr>
          <p:spPr>
            <a:xfrm>
              <a:off x="376611" y="5876894"/>
              <a:ext cx="11442473" cy="302715"/>
            </a:xfrm>
            <a:prstGeom prst="rect">
              <a:avLst/>
            </a:prstGeom>
            <a:solidFill>
              <a:srgbClr val="FFC000"/>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Calibri" panose="020F0502020204030204" pitchFamily="34" charset="0"/>
                  <a:cs typeface="Calibri" panose="020F0502020204030204" pitchFamily="34" charset="0"/>
                </a:rPr>
                <a:t>Empowered by IDC Staffing Services</a:t>
              </a:r>
            </a:p>
          </p:txBody>
        </p:sp>
        <p:sp>
          <p:nvSpPr>
            <p:cNvPr id="13" name="Rectangle 12"/>
            <p:cNvSpPr/>
            <p:nvPr/>
          </p:nvSpPr>
          <p:spPr>
            <a:xfrm>
              <a:off x="387558" y="6213156"/>
              <a:ext cx="11442473" cy="302715"/>
            </a:xfrm>
            <a:prstGeom prst="rect">
              <a:avLst/>
            </a:prstGeom>
            <a:solidFill>
              <a:srgbClr val="002060"/>
            </a:solidFill>
            <a:ln w="254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FFFFFF"/>
                  </a:solidFill>
                  <a:effectLst/>
                  <a:uLnTx/>
                  <a:uFillTx/>
                  <a:latin typeface="Arial"/>
                  <a:ea typeface="Calibri" panose="020F0502020204030204" pitchFamily="34" charset="0"/>
                  <a:cs typeface="Calibri" panose="020F0502020204030204" pitchFamily="34" charset="0"/>
                </a:rPr>
                <a:t>IDC Technologies</a:t>
              </a:r>
            </a:p>
          </p:txBody>
        </p:sp>
      </p:grpSp>
    </p:spTree>
    <p:extLst>
      <p:ext uri="{BB962C8B-B14F-4D97-AF65-F5344CB8AC3E}">
        <p14:creationId xmlns:p14="http://schemas.microsoft.com/office/powerpoint/2010/main" val="3156122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E96E8-7631-88E4-9F8D-5CE921E879B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9567D76-3EF9-B54C-9C08-5337D872C0E3}"/>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98B29E29-4DE9-8573-9218-0486215DB6C4}"/>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1C4D4C87-E93D-04D3-8833-420548D7E579}"/>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B83FB45D-5218-2CFD-1BD4-170C97A7BE8B}"/>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3">
              <a:alphaModFix amt="9999"/>
              <a:duotone>
                <a:schemeClr val="accent5">
                  <a:shade val="45000"/>
                  <a:satMod val="135000"/>
                </a:schemeClr>
                <a:prstClr val="white"/>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CB7AEFF3-EE06-1D7E-0AE8-B84883529D69}"/>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3C4F4703-720C-FD37-E159-B032AF2D63A7}"/>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828BA5CC-59B1-CD6C-6948-09C1BE934182}"/>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5941E393-FC73-046C-DF9E-D8EF6B766B10}"/>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8EA452FB-876B-AC1F-97CE-7AACD093EA87}"/>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25F180A4-4A02-6783-FCD1-6D708F3FB9BA}"/>
              </a:ext>
            </a:extLst>
          </p:cNvPr>
          <p:cNvSpPr txBox="1"/>
          <p:nvPr/>
        </p:nvSpPr>
        <p:spPr>
          <a:xfrm>
            <a:off x="3316073" y="902046"/>
            <a:ext cx="11582400" cy="872034"/>
          </a:xfrm>
          <a:prstGeom prst="rect">
            <a:avLst/>
          </a:prstGeom>
        </p:spPr>
        <p:txBody>
          <a:bodyPr wrap="square"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Business Challenges</a:t>
            </a:r>
          </a:p>
        </p:txBody>
      </p:sp>
      <p:sp>
        <p:nvSpPr>
          <p:cNvPr id="42" name="Freeform 42">
            <a:extLst>
              <a:ext uri="{FF2B5EF4-FFF2-40B4-BE49-F238E27FC236}">
                <a16:creationId xmlns:a16="http://schemas.microsoft.com/office/drawing/2014/main" id="{B1C52A0D-34F9-92D6-1B1C-61ACF93B4E0E}"/>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grpSp>
        <p:nvGrpSpPr>
          <p:cNvPr id="10" name="Group 9">
            <a:extLst>
              <a:ext uri="{FF2B5EF4-FFF2-40B4-BE49-F238E27FC236}">
                <a16:creationId xmlns:a16="http://schemas.microsoft.com/office/drawing/2014/main" id="{E8ABC841-255C-E273-2961-179A67DC35B9}"/>
              </a:ext>
            </a:extLst>
          </p:cNvPr>
          <p:cNvGrpSpPr/>
          <p:nvPr/>
        </p:nvGrpSpPr>
        <p:grpSpPr>
          <a:xfrm>
            <a:off x="3316073" y="4024898"/>
            <a:ext cx="11745767" cy="4871794"/>
            <a:chOff x="366302" y="1244058"/>
            <a:chExt cx="11745767" cy="4871794"/>
          </a:xfrm>
        </p:grpSpPr>
        <p:sp>
          <p:nvSpPr>
            <p:cNvPr id="11" name="TextBox 10">
              <a:extLst>
                <a:ext uri="{FF2B5EF4-FFF2-40B4-BE49-F238E27FC236}">
                  <a16:creationId xmlns:a16="http://schemas.microsoft.com/office/drawing/2014/main" id="{83FB31B5-F8D8-E9D4-D8ED-162AE510EBFC}"/>
                </a:ext>
              </a:extLst>
            </p:cNvPr>
            <p:cNvSpPr txBox="1"/>
            <p:nvPr/>
          </p:nvSpPr>
          <p:spPr>
            <a:xfrm>
              <a:off x="6291593" y="4146183"/>
              <a:ext cx="2755864" cy="1351588"/>
            </a:xfrm>
            <a:prstGeom prst="rect">
              <a:avLst/>
            </a:prstGeom>
            <a:noFill/>
          </p:spPr>
          <p:txBody>
            <a:bodyPr wrap="square" rtlCol="0">
              <a:spAutoFit/>
            </a:bodyPr>
            <a:lstStyle/>
            <a:p>
              <a:pPr algn="just">
                <a:lnSpc>
                  <a:spcPct val="150000"/>
                </a:lnSpc>
                <a:spcBef>
                  <a:spcPts val="1000"/>
                </a:spcBef>
              </a:pPr>
              <a:r>
                <a:rPr lang="en-US" sz="1400" dirty="0">
                  <a:solidFill>
                    <a:schemeClr val="tx1">
                      <a:lumMod val="85000"/>
                      <a:lumOff val="15000"/>
                    </a:schemeClr>
                  </a:solidFill>
                </a:rPr>
                <a:t>Strengthening the security of applications and protecting data sensitivity at multiple layers by using a modern framework.</a:t>
              </a:r>
              <a:endParaRPr lang="en-AE" sz="1400" dirty="0">
                <a:solidFill>
                  <a:schemeClr val="tx1">
                    <a:lumMod val="85000"/>
                    <a:lumOff val="15000"/>
                  </a:schemeClr>
                </a:solidFill>
              </a:endParaRPr>
            </a:p>
          </p:txBody>
        </p:sp>
        <p:sp>
          <p:nvSpPr>
            <p:cNvPr id="12" name="TextBox 11">
              <a:extLst>
                <a:ext uri="{FF2B5EF4-FFF2-40B4-BE49-F238E27FC236}">
                  <a16:creationId xmlns:a16="http://schemas.microsoft.com/office/drawing/2014/main" id="{C2B80610-B88A-C317-D71F-C283FCA83493}"/>
                </a:ext>
              </a:extLst>
            </p:cNvPr>
            <p:cNvSpPr txBox="1"/>
            <p:nvPr/>
          </p:nvSpPr>
          <p:spPr>
            <a:xfrm>
              <a:off x="3323333" y="4134456"/>
              <a:ext cx="2776160" cy="1351588"/>
            </a:xfrm>
            <a:prstGeom prst="rect">
              <a:avLst/>
            </a:prstGeom>
            <a:noFill/>
          </p:spPr>
          <p:txBody>
            <a:bodyPr wrap="square">
              <a:spAutoFit/>
            </a:bodyPr>
            <a:lstStyle/>
            <a:p>
              <a:pPr algn="just">
                <a:lnSpc>
                  <a:spcPct val="150000"/>
                </a:lnSpc>
                <a:spcBef>
                  <a:spcPts val="1000"/>
                </a:spcBef>
              </a:pPr>
              <a:r>
                <a:rPr lang="en-US" sz="1400" dirty="0">
                  <a:solidFill>
                    <a:schemeClr val="tx1">
                      <a:lumMod val="85000"/>
                      <a:lumOff val="15000"/>
                    </a:schemeClr>
                  </a:solidFill>
                </a:rPr>
                <a:t>Enhance the application which can improve its performance and scalability, allowing it to better meet the needs of users.</a:t>
              </a:r>
            </a:p>
          </p:txBody>
        </p:sp>
        <p:sp>
          <p:nvSpPr>
            <p:cNvPr id="13" name="TextBox 12">
              <a:extLst>
                <a:ext uri="{FF2B5EF4-FFF2-40B4-BE49-F238E27FC236}">
                  <a16:creationId xmlns:a16="http://schemas.microsoft.com/office/drawing/2014/main" id="{CEA971FC-325E-18E3-B158-A80099D1D351}"/>
                </a:ext>
              </a:extLst>
            </p:cNvPr>
            <p:cNvSpPr txBox="1"/>
            <p:nvPr/>
          </p:nvSpPr>
          <p:spPr>
            <a:xfrm>
              <a:off x="366302" y="4143458"/>
              <a:ext cx="2632357" cy="1357038"/>
            </a:xfrm>
            <a:prstGeom prst="rect">
              <a:avLst/>
            </a:prstGeom>
            <a:noFill/>
          </p:spPr>
          <p:txBody>
            <a:bodyPr wrap="square">
              <a:spAutoFit/>
            </a:bodyPr>
            <a:lstStyle/>
            <a:p>
              <a:pPr algn="just">
                <a:lnSpc>
                  <a:spcPct val="150000"/>
                </a:lnSpc>
                <a:spcBef>
                  <a:spcPts val="1000"/>
                </a:spcBef>
              </a:pPr>
              <a:r>
                <a:rPr lang="en-US" sz="1400" dirty="0">
                  <a:solidFill>
                    <a:schemeClr val="tx1">
                      <a:lumMod val="85000"/>
                      <a:lumOff val="15000"/>
                    </a:schemeClr>
                  </a:solidFill>
                </a:rPr>
                <a:t>Modernizing the application allows organizations to stay current and competitive in their industry.</a:t>
              </a:r>
              <a:endParaRPr lang="en-AE" sz="1400" dirty="0">
                <a:solidFill>
                  <a:schemeClr val="tx1">
                    <a:lumMod val="85000"/>
                    <a:lumOff val="15000"/>
                  </a:schemeClr>
                </a:solidFill>
              </a:endParaRPr>
            </a:p>
          </p:txBody>
        </p:sp>
        <p:cxnSp>
          <p:nvCxnSpPr>
            <p:cNvPr id="14" name="Straight Connector 13">
              <a:extLst>
                <a:ext uri="{FF2B5EF4-FFF2-40B4-BE49-F238E27FC236}">
                  <a16:creationId xmlns:a16="http://schemas.microsoft.com/office/drawing/2014/main" id="{88359369-3F22-EF2A-3C1E-0AA145FDB6B0}"/>
                </a:ext>
              </a:extLst>
            </p:cNvPr>
            <p:cNvCxnSpPr>
              <a:cxnSpLocks/>
            </p:cNvCxnSpPr>
            <p:nvPr/>
          </p:nvCxnSpPr>
          <p:spPr>
            <a:xfrm>
              <a:off x="3072484" y="1302010"/>
              <a:ext cx="0" cy="4813842"/>
            </a:xfrm>
            <a:prstGeom prst="line">
              <a:avLst/>
            </a:prstGeom>
          </p:spPr>
          <p:style>
            <a:lnRef idx="1">
              <a:schemeClr val="accent3"/>
            </a:lnRef>
            <a:fillRef idx="0">
              <a:schemeClr val="accent3"/>
            </a:fillRef>
            <a:effectRef idx="0">
              <a:schemeClr val="accent3"/>
            </a:effectRef>
            <a:fontRef idx="minor">
              <a:schemeClr val="tx1"/>
            </a:fontRef>
          </p:style>
        </p:cxnSp>
        <p:cxnSp>
          <p:nvCxnSpPr>
            <p:cNvPr id="15" name="Straight Connector 14">
              <a:extLst>
                <a:ext uri="{FF2B5EF4-FFF2-40B4-BE49-F238E27FC236}">
                  <a16:creationId xmlns:a16="http://schemas.microsoft.com/office/drawing/2014/main" id="{CE4820FE-3194-9C5D-AA33-6BF930968693}"/>
                </a:ext>
              </a:extLst>
            </p:cNvPr>
            <p:cNvCxnSpPr>
              <a:cxnSpLocks/>
            </p:cNvCxnSpPr>
            <p:nvPr/>
          </p:nvCxnSpPr>
          <p:spPr>
            <a:xfrm>
              <a:off x="6173470" y="1302010"/>
              <a:ext cx="0" cy="4813842"/>
            </a:xfrm>
            <a:prstGeom prst="line">
              <a:avLst/>
            </a:prstGeom>
          </p:spPr>
          <p:style>
            <a:lnRef idx="1">
              <a:schemeClr val="accent3"/>
            </a:lnRef>
            <a:fillRef idx="0">
              <a:schemeClr val="accent3"/>
            </a:fillRef>
            <a:effectRef idx="0">
              <a:schemeClr val="accent3"/>
            </a:effectRef>
            <a:fontRef idx="minor">
              <a:schemeClr val="tx1"/>
            </a:fontRef>
          </p:style>
        </p:cxnSp>
        <p:pic>
          <p:nvPicPr>
            <p:cNvPr id="16" name="Picture 15">
              <a:extLst>
                <a:ext uri="{FF2B5EF4-FFF2-40B4-BE49-F238E27FC236}">
                  <a16:creationId xmlns:a16="http://schemas.microsoft.com/office/drawing/2014/main" id="{7D40505E-C860-5E16-FB39-DE5D0401FB9D}"/>
                </a:ext>
              </a:extLst>
            </p:cNvPr>
            <p:cNvPicPr>
              <a:picLocks noChangeAspect="1"/>
            </p:cNvPicPr>
            <p:nvPr/>
          </p:nvPicPr>
          <p:blipFill>
            <a:blip r:embed="rId13">
              <a:duotone>
                <a:prstClr val="black"/>
                <a:schemeClr val="accent3">
                  <a:tint val="45000"/>
                  <a:satMod val="400000"/>
                </a:schemeClr>
              </a:duotone>
            </a:blip>
            <a:stretch>
              <a:fillRect/>
            </a:stretch>
          </p:blipFill>
          <p:spPr>
            <a:xfrm>
              <a:off x="925798" y="1330352"/>
              <a:ext cx="1431437" cy="1703285"/>
            </a:xfrm>
            <a:prstGeom prst="rect">
              <a:avLst/>
            </a:prstGeom>
          </p:spPr>
        </p:pic>
        <p:cxnSp>
          <p:nvCxnSpPr>
            <p:cNvPr id="17" name="Straight Connector 16">
              <a:extLst>
                <a:ext uri="{FF2B5EF4-FFF2-40B4-BE49-F238E27FC236}">
                  <a16:creationId xmlns:a16="http://schemas.microsoft.com/office/drawing/2014/main" id="{7805B114-09CB-266F-79FA-0F754458AA47}"/>
                </a:ext>
              </a:extLst>
            </p:cNvPr>
            <p:cNvCxnSpPr>
              <a:cxnSpLocks/>
            </p:cNvCxnSpPr>
            <p:nvPr/>
          </p:nvCxnSpPr>
          <p:spPr>
            <a:xfrm>
              <a:off x="9200630" y="1244058"/>
              <a:ext cx="0" cy="4813842"/>
            </a:xfrm>
            <a:prstGeom prst="line">
              <a:avLst/>
            </a:prstGeom>
          </p:spPr>
          <p:style>
            <a:lnRef idx="1">
              <a:schemeClr val="accent3"/>
            </a:lnRef>
            <a:fillRef idx="0">
              <a:schemeClr val="accent3"/>
            </a:fillRef>
            <a:effectRef idx="0">
              <a:schemeClr val="accent3"/>
            </a:effectRef>
            <a:fontRef idx="minor">
              <a:schemeClr val="tx1"/>
            </a:fontRef>
          </p:style>
        </p:cxnSp>
        <p:pic>
          <p:nvPicPr>
            <p:cNvPr id="18" name="Picture 17">
              <a:extLst>
                <a:ext uri="{FF2B5EF4-FFF2-40B4-BE49-F238E27FC236}">
                  <a16:creationId xmlns:a16="http://schemas.microsoft.com/office/drawing/2014/main" id="{F019ABE1-D6C5-86E6-784C-0B7F1E1F441F}"/>
                </a:ext>
              </a:extLst>
            </p:cNvPr>
            <p:cNvPicPr>
              <a:picLocks noChangeAspect="1"/>
            </p:cNvPicPr>
            <p:nvPr/>
          </p:nvPicPr>
          <p:blipFill>
            <a:blip r:embed="rId14">
              <a:duotone>
                <a:prstClr val="black"/>
                <a:schemeClr val="accent3">
                  <a:tint val="45000"/>
                  <a:satMod val="400000"/>
                </a:schemeClr>
              </a:duotone>
            </a:blip>
            <a:stretch>
              <a:fillRect/>
            </a:stretch>
          </p:blipFill>
          <p:spPr>
            <a:xfrm>
              <a:off x="3826463" y="1487652"/>
              <a:ext cx="1509405" cy="1509405"/>
            </a:xfrm>
            <a:prstGeom prst="rect">
              <a:avLst/>
            </a:prstGeom>
          </p:spPr>
        </p:pic>
        <p:pic>
          <p:nvPicPr>
            <p:cNvPr id="19" name="Picture 18">
              <a:extLst>
                <a:ext uri="{FF2B5EF4-FFF2-40B4-BE49-F238E27FC236}">
                  <a16:creationId xmlns:a16="http://schemas.microsoft.com/office/drawing/2014/main" id="{8C92366C-A070-23EF-702F-3602D7482603}"/>
                </a:ext>
              </a:extLst>
            </p:cNvPr>
            <p:cNvPicPr>
              <a:picLocks noChangeAspect="1"/>
            </p:cNvPicPr>
            <p:nvPr/>
          </p:nvPicPr>
          <p:blipFill>
            <a:blip r:embed="rId15">
              <a:duotone>
                <a:prstClr val="black"/>
                <a:schemeClr val="accent3">
                  <a:tint val="45000"/>
                  <a:satMod val="400000"/>
                </a:schemeClr>
              </a:duotone>
            </a:blip>
            <a:stretch>
              <a:fillRect/>
            </a:stretch>
          </p:blipFill>
          <p:spPr>
            <a:xfrm>
              <a:off x="10080196" y="1790700"/>
              <a:ext cx="1199760" cy="1142286"/>
            </a:xfrm>
            <a:prstGeom prst="rect">
              <a:avLst/>
            </a:prstGeom>
          </p:spPr>
        </p:pic>
        <p:sp>
          <p:nvSpPr>
            <p:cNvPr id="20" name="TextBox 19">
              <a:extLst>
                <a:ext uri="{FF2B5EF4-FFF2-40B4-BE49-F238E27FC236}">
                  <a16:creationId xmlns:a16="http://schemas.microsoft.com/office/drawing/2014/main" id="{73EAB402-F64E-C2C5-64B8-E314A82676E6}"/>
                </a:ext>
              </a:extLst>
            </p:cNvPr>
            <p:cNvSpPr txBox="1"/>
            <p:nvPr/>
          </p:nvSpPr>
          <p:spPr>
            <a:xfrm>
              <a:off x="376476" y="3389369"/>
              <a:ext cx="2530079" cy="307777"/>
            </a:xfrm>
            <a:prstGeom prst="rect">
              <a:avLst/>
            </a:prstGeom>
            <a:noFill/>
          </p:spPr>
          <p:txBody>
            <a:bodyPr wrap="square">
              <a:spAutoFit/>
            </a:bodyPr>
            <a:lstStyle/>
            <a:p>
              <a:r>
                <a:rPr lang="en-US" sz="1400" b="1" cap="all" noProof="1"/>
                <a:t>Technology Advancements</a:t>
              </a:r>
              <a:endParaRPr lang="en-AE" sz="1400" b="1" dirty="0"/>
            </a:p>
          </p:txBody>
        </p:sp>
        <p:sp>
          <p:nvSpPr>
            <p:cNvPr id="21" name="TextBox 20">
              <a:extLst>
                <a:ext uri="{FF2B5EF4-FFF2-40B4-BE49-F238E27FC236}">
                  <a16:creationId xmlns:a16="http://schemas.microsoft.com/office/drawing/2014/main" id="{D714CC05-19C9-DDFB-CB65-BBC338568521}"/>
                </a:ext>
              </a:extLst>
            </p:cNvPr>
            <p:cNvSpPr txBox="1"/>
            <p:nvPr/>
          </p:nvSpPr>
          <p:spPr>
            <a:xfrm>
              <a:off x="3470952" y="3428484"/>
              <a:ext cx="2628541" cy="307777"/>
            </a:xfrm>
            <a:prstGeom prst="rect">
              <a:avLst/>
            </a:prstGeom>
            <a:noFill/>
          </p:spPr>
          <p:txBody>
            <a:bodyPr wrap="square">
              <a:spAutoFit/>
            </a:bodyPr>
            <a:lstStyle/>
            <a:p>
              <a:r>
                <a:rPr lang="en-US" sz="1400" b="1" cap="all" noProof="1"/>
                <a:t>Performance &amp; Scalability</a:t>
              </a:r>
              <a:endParaRPr lang="en-AE" sz="1400" b="1" dirty="0"/>
            </a:p>
          </p:txBody>
        </p:sp>
        <p:sp>
          <p:nvSpPr>
            <p:cNvPr id="22" name="TextBox 21">
              <a:extLst>
                <a:ext uri="{FF2B5EF4-FFF2-40B4-BE49-F238E27FC236}">
                  <a16:creationId xmlns:a16="http://schemas.microsoft.com/office/drawing/2014/main" id="{54154E82-807D-4EE5-F940-FB323A4C27F3}"/>
                </a:ext>
              </a:extLst>
            </p:cNvPr>
            <p:cNvSpPr txBox="1"/>
            <p:nvPr/>
          </p:nvSpPr>
          <p:spPr>
            <a:xfrm>
              <a:off x="6735023" y="3407058"/>
              <a:ext cx="2391629" cy="307777"/>
            </a:xfrm>
            <a:prstGeom prst="rect">
              <a:avLst/>
            </a:prstGeom>
            <a:noFill/>
          </p:spPr>
          <p:txBody>
            <a:bodyPr wrap="square">
              <a:spAutoFit/>
            </a:bodyPr>
            <a:lstStyle/>
            <a:p>
              <a:r>
                <a:rPr lang="en-US" sz="1400" b="1" cap="all" noProof="1"/>
                <a:t>Enhancing Security</a:t>
              </a:r>
            </a:p>
          </p:txBody>
        </p:sp>
        <p:sp>
          <p:nvSpPr>
            <p:cNvPr id="28" name="TextBox 27">
              <a:extLst>
                <a:ext uri="{FF2B5EF4-FFF2-40B4-BE49-F238E27FC236}">
                  <a16:creationId xmlns:a16="http://schemas.microsoft.com/office/drawing/2014/main" id="{598007F8-779E-1222-85E1-FB393F20860B}"/>
                </a:ext>
              </a:extLst>
            </p:cNvPr>
            <p:cNvSpPr txBox="1"/>
            <p:nvPr/>
          </p:nvSpPr>
          <p:spPr>
            <a:xfrm>
              <a:off x="9394463" y="3423474"/>
              <a:ext cx="2717606" cy="307777"/>
            </a:xfrm>
            <a:prstGeom prst="rect">
              <a:avLst/>
            </a:prstGeom>
            <a:noFill/>
          </p:spPr>
          <p:txBody>
            <a:bodyPr wrap="square">
              <a:spAutoFit/>
            </a:bodyPr>
            <a:lstStyle/>
            <a:p>
              <a:r>
                <a:rPr lang="en-US" sz="1400" b="1" cap="all" noProof="1"/>
                <a:t>Reducing Maintenance Costs</a:t>
              </a:r>
            </a:p>
          </p:txBody>
        </p:sp>
        <p:sp>
          <p:nvSpPr>
            <p:cNvPr id="29" name="TextBox 28">
              <a:extLst>
                <a:ext uri="{FF2B5EF4-FFF2-40B4-BE49-F238E27FC236}">
                  <a16:creationId xmlns:a16="http://schemas.microsoft.com/office/drawing/2014/main" id="{E2422805-180E-CC27-B529-EB4A187C4182}"/>
                </a:ext>
              </a:extLst>
            </p:cNvPr>
            <p:cNvSpPr txBox="1"/>
            <p:nvPr/>
          </p:nvSpPr>
          <p:spPr>
            <a:xfrm>
              <a:off x="9318752" y="4143458"/>
              <a:ext cx="2755864" cy="1028423"/>
            </a:xfrm>
            <a:prstGeom prst="rect">
              <a:avLst/>
            </a:prstGeom>
            <a:noFill/>
          </p:spPr>
          <p:txBody>
            <a:bodyPr wrap="square" rtlCol="0">
              <a:spAutoFit/>
            </a:bodyPr>
            <a:lstStyle/>
            <a:p>
              <a:pPr algn="just">
                <a:lnSpc>
                  <a:spcPct val="150000"/>
                </a:lnSpc>
                <a:spcBef>
                  <a:spcPts val="1000"/>
                </a:spcBef>
              </a:pPr>
              <a:r>
                <a:rPr lang="en-US" sz="1400" dirty="0">
                  <a:solidFill>
                    <a:schemeClr val="tx1">
                      <a:lumMod val="85000"/>
                      <a:lumOff val="15000"/>
                    </a:schemeClr>
                  </a:solidFill>
                </a:rPr>
                <a:t>Cost optimization by offloading infrastructure provisioning and maintenance to cloud provider. </a:t>
              </a:r>
              <a:endParaRPr lang="en-AE" sz="1400" dirty="0">
                <a:solidFill>
                  <a:schemeClr val="tx1">
                    <a:lumMod val="85000"/>
                    <a:lumOff val="15000"/>
                  </a:schemeClr>
                </a:solidFill>
              </a:endParaRPr>
            </a:p>
          </p:txBody>
        </p:sp>
        <p:pic>
          <p:nvPicPr>
            <p:cNvPr id="30" name="Graphic 29" descr="Lock with solid fill">
              <a:extLst>
                <a:ext uri="{FF2B5EF4-FFF2-40B4-BE49-F238E27FC236}">
                  <a16:creationId xmlns:a16="http://schemas.microsoft.com/office/drawing/2014/main" id="{4FC09D23-9FA6-C456-9550-02A5417680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11218" y="1544331"/>
              <a:ext cx="1551809" cy="1551809"/>
            </a:xfrm>
            <a:prstGeom prst="rect">
              <a:avLst/>
            </a:prstGeom>
          </p:spPr>
        </p:pic>
      </p:grpSp>
      <p:sp>
        <p:nvSpPr>
          <p:cNvPr id="2" name="Footer Placeholder 2">
            <a:extLst>
              <a:ext uri="{FF2B5EF4-FFF2-40B4-BE49-F238E27FC236}">
                <a16:creationId xmlns:a16="http://schemas.microsoft.com/office/drawing/2014/main" id="{1C8B2820-676A-C6FA-5525-0C34EF3C1215}"/>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2824202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5B17D-AF65-6156-2751-FF41DFBE04F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CB1AD06-F16A-9A96-D680-6CFE8CD21810}"/>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A43F9C48-C5F1-8B37-DDFD-2038B0F42DCE}"/>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9AF512D5-DBBB-E3D9-121A-EF0D8E075AD5}"/>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96C83CB6-2A38-73D9-C83F-07DE2DFD1A20}"/>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3">
              <a:alphaModFix amt="9999"/>
              <a:duotone>
                <a:schemeClr val="accent5">
                  <a:shade val="45000"/>
                  <a:satMod val="135000"/>
                </a:schemeClr>
                <a:prstClr val="white"/>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E5A8CD48-376E-EC34-09C6-27327958E78B}"/>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EEBB3666-FEB6-368D-61E1-65B9C4814A11}"/>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5D5AFF4A-AE00-D26D-88FA-F26709046522}"/>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5AC3D0DE-EB3A-040D-DE35-1B996FC9DEEA}"/>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360B39DD-083E-2CF0-2AEE-30A8C91949AA}"/>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B4D96A31-9BDB-AD2F-8DDF-58A994AB20B7}"/>
              </a:ext>
            </a:extLst>
          </p:cNvPr>
          <p:cNvSpPr txBox="1"/>
          <p:nvPr/>
        </p:nvSpPr>
        <p:spPr>
          <a:xfrm>
            <a:off x="3316073" y="902046"/>
            <a:ext cx="11582400" cy="872034"/>
          </a:xfrm>
          <a:prstGeom prst="rect">
            <a:avLst/>
          </a:prstGeom>
        </p:spPr>
        <p:txBody>
          <a:bodyPr wrap="square"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Our Strength</a:t>
            </a:r>
          </a:p>
        </p:txBody>
      </p:sp>
      <p:sp>
        <p:nvSpPr>
          <p:cNvPr id="42" name="Freeform 42">
            <a:extLst>
              <a:ext uri="{FF2B5EF4-FFF2-40B4-BE49-F238E27FC236}">
                <a16:creationId xmlns:a16="http://schemas.microsoft.com/office/drawing/2014/main" id="{F55D22B0-29F3-3375-6095-95421D87E89B}"/>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 name="Content Placeholder 1">
            <a:extLst>
              <a:ext uri="{FF2B5EF4-FFF2-40B4-BE49-F238E27FC236}">
                <a16:creationId xmlns:a16="http://schemas.microsoft.com/office/drawing/2014/main" id="{B4F2A440-7080-9519-28ED-9B7AB642211E}"/>
              </a:ext>
            </a:extLst>
          </p:cNvPr>
          <p:cNvSpPr txBox="1">
            <a:spLocks/>
          </p:cNvSpPr>
          <p:nvPr/>
        </p:nvSpPr>
        <p:spPr>
          <a:xfrm>
            <a:off x="1523832" y="3536131"/>
            <a:ext cx="16154567" cy="191217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1800" dirty="0"/>
              <a:t>IDC's Global Application Modernization Services allow organizations to capitalize on their existing application investments, maximize IT budgets and minimize the risk of adopting new technologies. </a:t>
            </a:r>
          </a:p>
          <a:p>
            <a:pPr marL="0" indent="0" algn="just">
              <a:buFont typeface="Arial" pitchFamily="34" charset="0"/>
              <a:buNone/>
            </a:pPr>
            <a:r>
              <a:rPr lang="en-US" sz="1800" dirty="0"/>
              <a:t>With expertise in DevOps, cloud services, data platforms, and proven modernization strategies, IDC helps organizations achieve their business objectives quickly, lower costs and stay within budget while creating high-quality, innovative digital experiences. </a:t>
            </a:r>
          </a:p>
          <a:p>
            <a:pPr marL="0" indent="0" algn="just">
              <a:buFont typeface="Arial" pitchFamily="34" charset="0"/>
              <a:buNone/>
            </a:pPr>
            <a:r>
              <a:rPr lang="en-US" sz="1800" dirty="0"/>
              <a:t>We implement strategies and solutions that keep on-premise infrastructure in sync with cloud platforms. Our comprehensive cloud services include design, proof of concept, and testing to ensure a successful migration to the cloud.</a:t>
            </a:r>
          </a:p>
          <a:p>
            <a:pPr marL="0" indent="0" algn="just">
              <a:buFont typeface="Arial" pitchFamily="34" charset="0"/>
              <a:buNone/>
            </a:pPr>
            <a:endParaRPr lang="en-AE" dirty="0"/>
          </a:p>
        </p:txBody>
      </p:sp>
      <p:sp>
        <p:nvSpPr>
          <p:cNvPr id="7" name="Content Placeholder 3">
            <a:extLst>
              <a:ext uri="{FF2B5EF4-FFF2-40B4-BE49-F238E27FC236}">
                <a16:creationId xmlns:a16="http://schemas.microsoft.com/office/drawing/2014/main" id="{6209FCDD-AA2F-1994-2747-AE16E3212FED}"/>
              </a:ext>
            </a:extLst>
          </p:cNvPr>
          <p:cNvSpPr txBox="1">
            <a:spLocks/>
          </p:cNvSpPr>
          <p:nvPr/>
        </p:nvSpPr>
        <p:spPr>
          <a:xfrm>
            <a:off x="3548231" y="5534488"/>
            <a:ext cx="6781800" cy="2813527"/>
          </a:xfrm>
          <a:prstGeom prst="rect">
            <a:avLst/>
          </a:prstGeom>
          <a:noFill/>
        </p:spPr>
        <p:txBody>
          <a:bodyPr vert="horz" wrap="square" lIns="0" tIns="0" rIns="0" bIns="0" rtlCol="0">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AE" sz="2000" b="1" i="0" u="sng" strike="noStrike" kern="1200" cap="none" spc="0" normalizeH="0" baseline="0" noProof="0" dirty="0">
                <a:ln>
                  <a:noFill/>
                </a:ln>
                <a:solidFill>
                  <a:schemeClr val="accent3">
                    <a:lumMod val="50000"/>
                  </a:schemeClr>
                </a:solidFill>
                <a:effectLst/>
                <a:uLnTx/>
                <a:uFillTx/>
                <a:ea typeface="+mn-ea"/>
                <a:cs typeface="+mn-cs"/>
              </a:rPr>
              <a:t>Our Industry Agnostic Offering is:</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en-AE" sz="500" b="1" i="0" u="sng" strike="noStrike" kern="1200" cap="none" spc="0" normalizeH="0" baseline="0" noProof="0" dirty="0">
              <a:ln>
                <a:noFill/>
              </a:ln>
              <a:solidFill>
                <a:schemeClr val="accent3">
                  <a:lumMod val="50000"/>
                </a:schemeClr>
              </a:solidFill>
              <a:effectLst/>
              <a:uLnTx/>
              <a:uFillTx/>
              <a:ea typeface="+mn-ea"/>
              <a:cs typeface="+mn-cs"/>
            </a:endParaRPr>
          </a:p>
          <a:p>
            <a:pPr marL="0" marR="0" lvl="1" indent="-215900" fontAlgn="auto">
              <a:lnSpc>
                <a:spcPct val="150000"/>
              </a:lnSpc>
              <a:spcBef>
                <a:spcPts val="1000"/>
              </a:spcBef>
              <a:spcAft>
                <a:spcPts val="0"/>
              </a:spcAft>
              <a:buClr>
                <a:srgbClr val="C00000"/>
              </a:buClr>
              <a:buSzTx/>
              <a:buFont typeface="Wingdings" pitchFamily="2" charset="2"/>
              <a:buChar char="ü"/>
              <a:defRPr/>
            </a:pPr>
            <a:r>
              <a:rPr lang="en-AE" sz="1400" dirty="0">
                <a:solidFill>
                  <a:schemeClr val="tx1">
                    <a:lumMod val="85000"/>
                    <a:lumOff val="15000"/>
                  </a:schemeClr>
                </a:solidFill>
              </a:rPr>
              <a:t>Certified Cloud Architect Team</a:t>
            </a:r>
          </a:p>
          <a:p>
            <a:pPr marL="0" lvl="1" indent="-215900">
              <a:lnSpc>
                <a:spcPct val="150000"/>
              </a:lnSpc>
              <a:spcBef>
                <a:spcPts val="1000"/>
              </a:spcBef>
              <a:buClr>
                <a:srgbClr val="C00000"/>
              </a:buClr>
              <a:buFont typeface="Wingdings" pitchFamily="2" charset="2"/>
              <a:buChar char="ü"/>
              <a:defRPr/>
            </a:pPr>
            <a:r>
              <a:rPr lang="en-US" sz="1400" dirty="0">
                <a:solidFill>
                  <a:schemeClr val="tx1">
                    <a:lumMod val="85000"/>
                    <a:lumOff val="15000"/>
                  </a:schemeClr>
                </a:solidFill>
              </a:rPr>
              <a:t>Strategic partnership with Leading cloud Providers</a:t>
            </a:r>
          </a:p>
          <a:p>
            <a:pPr marL="0" lvl="1" indent="-215900">
              <a:lnSpc>
                <a:spcPct val="150000"/>
              </a:lnSpc>
              <a:spcBef>
                <a:spcPts val="1000"/>
              </a:spcBef>
              <a:buClr>
                <a:srgbClr val="C00000"/>
              </a:buClr>
              <a:buFont typeface="Wingdings" pitchFamily="2" charset="2"/>
              <a:buChar char="ü"/>
              <a:defRPr/>
            </a:pPr>
            <a:r>
              <a:rPr lang="en-US" sz="1400" dirty="0">
                <a:solidFill>
                  <a:schemeClr val="tx1">
                    <a:lumMod val="85000"/>
                    <a:lumOff val="15000"/>
                  </a:schemeClr>
                </a:solidFill>
              </a:rPr>
              <a:t> Standardized across the world </a:t>
            </a:r>
          </a:p>
          <a:p>
            <a:pPr marL="0" lvl="1" indent="-215900">
              <a:lnSpc>
                <a:spcPct val="150000"/>
              </a:lnSpc>
              <a:spcBef>
                <a:spcPts val="1000"/>
              </a:spcBef>
              <a:buClr>
                <a:srgbClr val="C00000"/>
              </a:buClr>
              <a:buFont typeface="Wingdings" pitchFamily="2" charset="2"/>
              <a:buChar char="ü"/>
              <a:defRPr/>
            </a:pPr>
            <a:r>
              <a:rPr lang="en-US" sz="1400" dirty="0">
                <a:solidFill>
                  <a:schemeClr val="tx1">
                    <a:lumMod val="85000"/>
                    <a:lumOff val="15000"/>
                  </a:schemeClr>
                </a:solidFill>
              </a:rPr>
              <a:t>Expertise across multiple technologies</a:t>
            </a:r>
            <a:endParaRPr lang="en-AE" sz="1400" dirty="0">
              <a:solidFill>
                <a:schemeClr val="tx1">
                  <a:lumMod val="85000"/>
                  <a:lumOff val="15000"/>
                </a:schemeClr>
              </a:solidFill>
            </a:endParaRPr>
          </a:p>
          <a:p>
            <a:pPr marL="0" lvl="1" indent="0">
              <a:lnSpc>
                <a:spcPct val="150000"/>
              </a:lnSpc>
              <a:spcBef>
                <a:spcPts val="1000"/>
              </a:spcBef>
              <a:buClr>
                <a:srgbClr val="C00000"/>
              </a:buClr>
              <a:buNone/>
              <a:defRPr/>
            </a:pPr>
            <a:endParaRPr lang="en-US" sz="1400" dirty="0">
              <a:solidFill>
                <a:schemeClr val="tx1">
                  <a:lumMod val="85000"/>
                  <a:lumOff val="15000"/>
                </a:schemeClr>
              </a:solidFill>
            </a:endParaRPr>
          </a:p>
        </p:txBody>
      </p:sp>
      <p:sp>
        <p:nvSpPr>
          <p:cNvPr id="8" name="TextBox 7">
            <a:extLst>
              <a:ext uri="{FF2B5EF4-FFF2-40B4-BE49-F238E27FC236}">
                <a16:creationId xmlns:a16="http://schemas.microsoft.com/office/drawing/2014/main" id="{7D979391-8668-86A6-F03F-7A32BC50D57E}"/>
              </a:ext>
            </a:extLst>
          </p:cNvPr>
          <p:cNvSpPr txBox="1"/>
          <p:nvPr/>
        </p:nvSpPr>
        <p:spPr>
          <a:xfrm>
            <a:off x="3429000" y="7999598"/>
            <a:ext cx="3075524" cy="1284904"/>
          </a:xfrm>
          <a:prstGeom prst="rect">
            <a:avLst/>
          </a:prstGeom>
          <a:noFill/>
        </p:spPr>
        <p:txBody>
          <a:bodyPr wrap="square">
            <a:spAutoFit/>
          </a:bodyPr>
          <a:lstStyle/>
          <a:p>
            <a:pPr marL="0" lvl="1" indent="-215900">
              <a:lnSpc>
                <a:spcPct val="150000"/>
              </a:lnSpc>
              <a:spcBef>
                <a:spcPts val="1000"/>
              </a:spcBef>
              <a:buClr>
                <a:srgbClr val="C00000"/>
              </a:buClr>
              <a:buFont typeface="Wingdings" pitchFamily="2" charset="2"/>
              <a:buChar char="ü"/>
              <a:defRPr/>
            </a:pPr>
            <a:r>
              <a:rPr lang="en-US" sz="1400" dirty="0">
                <a:solidFill>
                  <a:schemeClr val="tx1">
                    <a:lumMod val="85000"/>
                    <a:lumOff val="15000"/>
                  </a:schemeClr>
                </a:solidFill>
              </a:rPr>
              <a:t>Global Presence</a:t>
            </a:r>
          </a:p>
          <a:p>
            <a:pPr marL="0" lvl="1" indent="-215900">
              <a:lnSpc>
                <a:spcPct val="150000"/>
              </a:lnSpc>
              <a:spcBef>
                <a:spcPts val="1000"/>
              </a:spcBef>
              <a:buClr>
                <a:srgbClr val="C00000"/>
              </a:buClr>
              <a:buFont typeface="Wingdings" pitchFamily="2" charset="2"/>
              <a:buChar char="ü"/>
              <a:defRPr/>
            </a:pPr>
            <a:r>
              <a:rPr lang="en-US" sz="1400" dirty="0">
                <a:solidFill>
                  <a:schemeClr val="tx1">
                    <a:lumMod val="85000"/>
                    <a:lumOff val="15000"/>
                  </a:schemeClr>
                </a:solidFill>
              </a:rPr>
              <a:t>State-of-the-art tools &amp; systems</a:t>
            </a:r>
          </a:p>
          <a:p>
            <a:pPr marL="0" lvl="1" indent="-215900">
              <a:lnSpc>
                <a:spcPct val="150000"/>
              </a:lnSpc>
              <a:spcBef>
                <a:spcPts val="1000"/>
              </a:spcBef>
              <a:buClr>
                <a:srgbClr val="C00000"/>
              </a:buClr>
              <a:buFont typeface="Wingdings" pitchFamily="2" charset="2"/>
              <a:buChar char="ü"/>
              <a:defRPr/>
            </a:pPr>
            <a:r>
              <a:rPr lang="en-US" sz="1400" dirty="0">
                <a:solidFill>
                  <a:schemeClr val="tx1">
                    <a:lumMod val="85000"/>
                    <a:lumOff val="15000"/>
                  </a:schemeClr>
                </a:solidFill>
              </a:rPr>
              <a:t>Application Managed Services</a:t>
            </a:r>
          </a:p>
        </p:txBody>
      </p:sp>
      <p:graphicFrame>
        <p:nvGraphicFramePr>
          <p:cNvPr id="9" name="Diagram 8">
            <a:extLst>
              <a:ext uri="{FF2B5EF4-FFF2-40B4-BE49-F238E27FC236}">
                <a16:creationId xmlns:a16="http://schemas.microsoft.com/office/drawing/2014/main" id="{30C1D7FF-4986-976E-95EE-D73B05C3168A}"/>
              </a:ext>
            </a:extLst>
          </p:cNvPr>
          <p:cNvGraphicFramePr/>
          <p:nvPr>
            <p:extLst>
              <p:ext uri="{D42A27DB-BD31-4B8C-83A1-F6EECF244321}">
                <p14:modId xmlns:p14="http://schemas.microsoft.com/office/powerpoint/2010/main" val="1198285687"/>
              </p:ext>
            </p:extLst>
          </p:nvPr>
        </p:nvGraphicFramePr>
        <p:xfrm>
          <a:off x="8515165" y="5770336"/>
          <a:ext cx="5777266" cy="383518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0" name="Footer Placeholder 2">
            <a:extLst>
              <a:ext uri="{FF2B5EF4-FFF2-40B4-BE49-F238E27FC236}">
                <a16:creationId xmlns:a16="http://schemas.microsoft.com/office/drawing/2014/main" id="{04A2323A-8D60-42EC-F0A0-8D7967C68DC7}"/>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1501528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5F560-9696-ADB5-2AE6-5BAE2D18E58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4AFBD437-8CDF-C5C0-03EF-581B2AC7AD1C}"/>
              </a:ext>
            </a:extLst>
          </p:cNvPr>
          <p:cNvGrpSpPr/>
          <p:nvPr/>
        </p:nvGrpSpPr>
        <p:grpSpPr>
          <a:xfrm>
            <a:off x="11691224" y="4684893"/>
            <a:ext cx="6596775" cy="5183007"/>
            <a:chOff x="4147522" y="3467100"/>
            <a:chExt cx="3886200" cy="3339627"/>
          </a:xfrm>
        </p:grpSpPr>
        <p:pic>
          <p:nvPicPr>
            <p:cNvPr id="10" name="Picture 9">
              <a:extLst>
                <a:ext uri="{FF2B5EF4-FFF2-40B4-BE49-F238E27FC236}">
                  <a16:creationId xmlns:a16="http://schemas.microsoft.com/office/drawing/2014/main" id="{19F0C91C-C30D-BF14-F7B8-37F52425664F}"/>
                </a:ext>
              </a:extLst>
            </p:cNvPr>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l="4989" t="3351" r="997"/>
            <a:stretch/>
          </p:blipFill>
          <p:spPr>
            <a:xfrm>
              <a:off x="4147522" y="3467100"/>
              <a:ext cx="3886200" cy="3339627"/>
            </a:xfrm>
            <a:prstGeom prst="rect">
              <a:avLst/>
            </a:prstGeom>
          </p:spPr>
        </p:pic>
        <p:pic>
          <p:nvPicPr>
            <p:cNvPr id="11" name="Picture 10">
              <a:extLst>
                <a:ext uri="{FF2B5EF4-FFF2-40B4-BE49-F238E27FC236}">
                  <a16:creationId xmlns:a16="http://schemas.microsoft.com/office/drawing/2014/main" id="{D4141EAF-96BD-FFAD-7070-652502ECAB94}"/>
                </a:ext>
              </a:extLst>
            </p:cNvPr>
            <p:cNvPicPr>
              <a:picLocks noChangeAspect="1"/>
            </p:cNvPicPr>
            <p:nvPr/>
          </p:nvPicPr>
          <p:blipFill>
            <a:blip r:embed="rId5"/>
            <a:stretch>
              <a:fillRect/>
            </a:stretch>
          </p:blipFill>
          <p:spPr>
            <a:xfrm>
              <a:off x="5610265" y="5463117"/>
              <a:ext cx="952500" cy="292100"/>
            </a:xfrm>
            <a:prstGeom prst="rect">
              <a:avLst/>
            </a:prstGeom>
          </p:spPr>
        </p:pic>
      </p:grpSp>
      <p:grpSp>
        <p:nvGrpSpPr>
          <p:cNvPr id="3" name="Group 3">
            <a:extLst>
              <a:ext uri="{FF2B5EF4-FFF2-40B4-BE49-F238E27FC236}">
                <a16:creationId xmlns:a16="http://schemas.microsoft.com/office/drawing/2014/main" id="{75E2772E-13DE-8CD9-3658-5CB362DC311C}"/>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AAB9B1D1-49EF-ED3B-E1FB-9539F78AE801}"/>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44CFC77F-7C9C-7166-1255-D19B97C62371}"/>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16879C19-602C-CCF0-9D86-C2CFE6143149}"/>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6">
              <a:alphaModFix amt="9999"/>
              <a:duotone>
                <a:schemeClr val="accent5">
                  <a:shade val="45000"/>
                  <a:satMod val="135000"/>
                </a:schemeClr>
                <a:prstClr val="white"/>
              </a:duotone>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3" name="Freeform 23">
            <a:extLst>
              <a:ext uri="{FF2B5EF4-FFF2-40B4-BE49-F238E27FC236}">
                <a16:creationId xmlns:a16="http://schemas.microsoft.com/office/drawing/2014/main" id="{FD38CEBC-B894-8A14-25B2-C42214CEC9B7}"/>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E65847CC-9A85-B7AB-60EC-6D464C35C9ED}"/>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C9B06267-C0CC-9977-A4B4-727283DF2102}"/>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086116BE-11F6-4057-35A2-44FD4E63753B}"/>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12">
              <a:duotone>
                <a:schemeClr val="accent1">
                  <a:shade val="45000"/>
                  <a:satMod val="135000"/>
                </a:schemeClr>
                <a:prstClr val="white"/>
              </a:duotone>
              <a:extLst>
                <a:ext uri="{96DAC541-7B7A-43D3-8B79-37D633B846F1}">
                  <asvg:svgBlip xmlns:asvg="http://schemas.microsoft.com/office/drawing/2016/SVG/main" r:embed="rId13"/>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C56347AC-971F-97EE-3B4D-589CB81A0D05}"/>
              </a:ext>
            </a:extLst>
          </p:cNvPr>
          <p:cNvSpPr/>
          <p:nvPr/>
        </p:nvSpPr>
        <p:spPr>
          <a:xfrm>
            <a:off x="3653851" y="9982200"/>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0BC88D3B-D140-FA18-3FF5-E03E9A965F87}"/>
              </a:ext>
            </a:extLst>
          </p:cNvPr>
          <p:cNvSpPr txBox="1"/>
          <p:nvPr/>
        </p:nvSpPr>
        <p:spPr>
          <a:xfrm>
            <a:off x="2348196" y="1338063"/>
            <a:ext cx="13603073" cy="872034"/>
          </a:xfrm>
          <a:prstGeom prst="rect">
            <a:avLst/>
          </a:prstGeom>
        </p:spPr>
        <p:txBody>
          <a:bodyPr wrap="square"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IDC Offering – App Modernization</a:t>
            </a:r>
          </a:p>
        </p:txBody>
      </p:sp>
      <p:sp>
        <p:nvSpPr>
          <p:cNvPr id="42" name="Freeform 42">
            <a:extLst>
              <a:ext uri="{FF2B5EF4-FFF2-40B4-BE49-F238E27FC236}">
                <a16:creationId xmlns:a16="http://schemas.microsoft.com/office/drawing/2014/main" id="{BCE5C181-4604-1AC2-E84C-E22B0D9D6CEF}"/>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0C4AABBA-B5B8-E3AD-6B59-79BD7696D612}"/>
              </a:ext>
            </a:extLst>
          </p:cNvPr>
          <p:cNvSpPr txBox="1"/>
          <p:nvPr/>
        </p:nvSpPr>
        <p:spPr>
          <a:xfrm>
            <a:off x="1676400" y="3369975"/>
            <a:ext cx="16230600" cy="1295868"/>
          </a:xfrm>
          <a:prstGeom prst="rect">
            <a:avLst/>
          </a:prstGeom>
          <a:noFill/>
        </p:spPr>
        <p:txBody>
          <a:bodyPr wrap="square">
            <a:spAutoFit/>
          </a:bodyPr>
          <a:lstStyle/>
          <a:p>
            <a:pPr marL="0" indent="0" algn="just">
              <a:lnSpc>
                <a:spcPct val="150000"/>
              </a:lnSpc>
              <a:buNone/>
            </a:pPr>
            <a:r>
              <a:rPr lang="en-US" sz="1800" dirty="0"/>
              <a:t>IDC offers a range of services for modernizing applications, including a comprehensive approach that addresses both the backend functionality and user experience. IDC helps move legacy workloads to a modern cloud platform and break down large, monolithic applications into smaller microservices, using modern methodologies such as DevOps, Site Reliability Engineering (SRE), and CI/CD as part of the modernization process.</a:t>
            </a:r>
          </a:p>
        </p:txBody>
      </p:sp>
      <p:pic>
        <p:nvPicPr>
          <p:cNvPr id="8" name="Picture 7">
            <a:extLst>
              <a:ext uri="{FF2B5EF4-FFF2-40B4-BE49-F238E27FC236}">
                <a16:creationId xmlns:a16="http://schemas.microsoft.com/office/drawing/2014/main" id="{DF62094E-954A-DDF2-4A51-49D8D2942E64}"/>
              </a:ext>
            </a:extLst>
          </p:cNvPr>
          <p:cNvPicPr>
            <a:picLocks noChangeAspect="1"/>
          </p:cNvPicPr>
          <p:nvPr/>
        </p:nvPicPr>
        <p:blipFill rotWithShape="1">
          <a:blip r:embed="rId16">
            <a:duotone>
              <a:schemeClr val="accent3">
                <a:shade val="45000"/>
                <a:satMod val="135000"/>
              </a:schemeClr>
              <a:prstClr val="white"/>
            </a:duotone>
          </a:blip>
          <a:srcRect l="3357" t="14978" r="2793" b="2824"/>
          <a:stretch/>
        </p:blipFill>
        <p:spPr>
          <a:xfrm>
            <a:off x="1729824" y="4689654"/>
            <a:ext cx="9928775" cy="4952733"/>
          </a:xfrm>
          <a:prstGeom prst="rect">
            <a:avLst/>
          </a:prstGeom>
        </p:spPr>
      </p:pic>
      <p:sp>
        <p:nvSpPr>
          <p:cNvPr id="2" name="Footer Placeholder 2">
            <a:extLst>
              <a:ext uri="{FF2B5EF4-FFF2-40B4-BE49-F238E27FC236}">
                <a16:creationId xmlns:a16="http://schemas.microsoft.com/office/drawing/2014/main" id="{3B687455-D338-65A6-56A3-8FF5B2AEF051}"/>
              </a:ext>
            </a:extLst>
          </p:cNvPr>
          <p:cNvSpPr txBox="1">
            <a:spLocks/>
          </p:cNvSpPr>
          <p:nvPr/>
        </p:nvSpPr>
        <p:spPr>
          <a:xfrm>
            <a:off x="5512312" y="10045763"/>
            <a:ext cx="7219432"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spTree>
    <p:extLst>
      <p:ext uri="{BB962C8B-B14F-4D97-AF65-F5344CB8AC3E}">
        <p14:creationId xmlns:p14="http://schemas.microsoft.com/office/powerpoint/2010/main" val="117072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ACE4B-3494-008F-8F7C-EF30FA845F4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597BF10-2EA7-1AA0-7F40-84CC3443E63E}"/>
              </a:ext>
            </a:extLst>
          </p:cNvPr>
          <p:cNvGrpSpPr/>
          <p:nvPr/>
        </p:nvGrpSpPr>
        <p:grpSpPr>
          <a:xfrm>
            <a:off x="0" y="-723305"/>
            <a:ext cx="18288000" cy="5866805"/>
            <a:chOff x="0" y="-190500"/>
            <a:chExt cx="4816593" cy="1545167"/>
          </a:xfrm>
        </p:grpSpPr>
        <p:sp>
          <p:nvSpPr>
            <p:cNvPr id="4" name="Freeform 4">
              <a:extLst>
                <a:ext uri="{FF2B5EF4-FFF2-40B4-BE49-F238E27FC236}">
                  <a16:creationId xmlns:a16="http://schemas.microsoft.com/office/drawing/2014/main" id="{63CDD39F-89EE-753D-EB42-DCC811711B4F}"/>
                </a:ext>
              </a:extLst>
            </p:cNvPr>
            <p:cNvSpPr/>
            <p:nvPr/>
          </p:nvSpPr>
          <p:spPr>
            <a:xfrm>
              <a:off x="0" y="0"/>
              <a:ext cx="4816592" cy="809420"/>
            </a:xfrm>
            <a:custGeom>
              <a:avLst/>
              <a:gdLst/>
              <a:ahLst/>
              <a:cxnLst/>
              <a:rect l="l" t="t" r="r" b="b"/>
              <a:pathLst>
                <a:path w="4816592" h="1354667">
                  <a:moveTo>
                    <a:pt x="0" y="0"/>
                  </a:moveTo>
                  <a:lnTo>
                    <a:pt x="4816592" y="0"/>
                  </a:lnTo>
                  <a:lnTo>
                    <a:pt x="4816592" y="1354667"/>
                  </a:lnTo>
                  <a:lnTo>
                    <a:pt x="0" y="1354667"/>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sp>
          <p:nvSpPr>
            <p:cNvPr id="5" name="TextBox 5">
              <a:extLst>
                <a:ext uri="{FF2B5EF4-FFF2-40B4-BE49-F238E27FC236}">
                  <a16:creationId xmlns:a16="http://schemas.microsoft.com/office/drawing/2014/main" id="{8AEA5354-6886-4B6E-DA08-AC6CEA42329F}"/>
                </a:ext>
              </a:extLst>
            </p:cNvPr>
            <p:cNvSpPr txBox="1"/>
            <p:nvPr/>
          </p:nvSpPr>
          <p:spPr>
            <a:xfrm>
              <a:off x="0" y="-190500"/>
              <a:ext cx="4816593" cy="1545167"/>
            </a:xfrm>
            <a:prstGeom prst="rect">
              <a:avLst/>
            </a:prstGeom>
          </p:spPr>
          <p:txBody>
            <a:bodyPr lIns="50800" tIns="50800" rIns="50800" bIns="50800" rtlCol="0" anchor="ctr"/>
            <a:lstStyle/>
            <a:p>
              <a:pPr algn="ctr">
                <a:lnSpc>
                  <a:spcPts val="5040"/>
                </a:lnSpc>
              </a:pPr>
              <a:endParaRPr>
                <a:latin typeface="Roboto" panose="02000000000000000000" pitchFamily="2" charset="0"/>
                <a:ea typeface="Roboto" panose="02000000000000000000" pitchFamily="2" charset="0"/>
              </a:endParaRPr>
            </a:p>
          </p:txBody>
        </p:sp>
      </p:grpSp>
      <p:sp>
        <p:nvSpPr>
          <p:cNvPr id="6" name="Freeform 6">
            <a:extLst>
              <a:ext uri="{FF2B5EF4-FFF2-40B4-BE49-F238E27FC236}">
                <a16:creationId xmlns:a16="http://schemas.microsoft.com/office/drawing/2014/main" id="{50C1F7DA-B270-AD5A-A07D-ADE4BF729878}"/>
              </a:ext>
            </a:extLst>
          </p:cNvPr>
          <p:cNvSpPr/>
          <p:nvPr/>
        </p:nvSpPr>
        <p:spPr>
          <a:xfrm>
            <a:off x="0" y="0"/>
            <a:ext cx="4696392" cy="5815965"/>
          </a:xfrm>
          <a:custGeom>
            <a:avLst/>
            <a:gdLst/>
            <a:ahLst/>
            <a:cxnLst/>
            <a:rect l="l" t="t" r="r" b="b"/>
            <a:pathLst>
              <a:path w="4696392" h="5815965">
                <a:moveTo>
                  <a:pt x="0" y="0"/>
                </a:moveTo>
                <a:lnTo>
                  <a:pt x="4696392" y="0"/>
                </a:lnTo>
                <a:lnTo>
                  <a:pt x="4696392" y="5815965"/>
                </a:lnTo>
                <a:lnTo>
                  <a:pt x="0" y="5815965"/>
                </a:lnTo>
                <a:lnTo>
                  <a:pt x="0" y="0"/>
                </a:lnTo>
                <a:close/>
              </a:path>
            </a:pathLst>
          </a:custGeom>
          <a:blipFill>
            <a:blip r:embed="rId3">
              <a:alphaModFix amt="9999"/>
              <a:duotone>
                <a:schemeClr val="accent5">
                  <a:shade val="45000"/>
                  <a:satMod val="135000"/>
                </a:schemeClr>
                <a:prstClr val="white"/>
              </a:duotone>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latin typeface="Roboto" panose="02000000000000000000" pitchFamily="2" charset="0"/>
              <a:ea typeface="Roboto" panose="02000000000000000000" pitchFamily="2" charset="0"/>
            </a:endParaRPr>
          </a:p>
        </p:txBody>
      </p:sp>
      <p:sp>
        <p:nvSpPr>
          <p:cNvPr id="24" name="Freeform 24">
            <a:extLst>
              <a:ext uri="{FF2B5EF4-FFF2-40B4-BE49-F238E27FC236}">
                <a16:creationId xmlns:a16="http://schemas.microsoft.com/office/drawing/2014/main" id="{4393279E-261F-5B6C-EBDA-E871E77149DF}"/>
              </a:ext>
            </a:extLst>
          </p:cNvPr>
          <p:cNvSpPr/>
          <p:nvPr/>
        </p:nvSpPr>
        <p:spPr>
          <a:xfrm rot="-5400000">
            <a:off x="17018073" y="-1166980"/>
            <a:ext cx="2304785" cy="2333959"/>
          </a:xfrm>
          <a:custGeom>
            <a:avLst/>
            <a:gdLst/>
            <a:ahLst/>
            <a:cxnLst/>
            <a:rect l="l" t="t" r="r" b="b"/>
            <a:pathLst>
              <a:path w="2304785" h="2333959">
                <a:moveTo>
                  <a:pt x="0" y="0"/>
                </a:moveTo>
                <a:lnTo>
                  <a:pt x="2304785" y="0"/>
                </a:lnTo>
                <a:lnTo>
                  <a:pt x="2304785" y="2333960"/>
                </a:lnTo>
                <a:lnTo>
                  <a:pt x="0" y="2333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5" name="Freeform 25">
            <a:extLst>
              <a:ext uri="{FF2B5EF4-FFF2-40B4-BE49-F238E27FC236}">
                <a16:creationId xmlns:a16="http://schemas.microsoft.com/office/drawing/2014/main" id="{825895CC-F8D9-7F9B-BF91-3FC6EC41E8E3}"/>
              </a:ext>
            </a:extLst>
          </p:cNvPr>
          <p:cNvSpPr/>
          <p:nvPr/>
        </p:nvSpPr>
        <p:spPr>
          <a:xfrm rot="-5400000" flipH="1" flipV="1">
            <a:off x="-1152392" y="1906286"/>
            <a:ext cx="2304785" cy="2333959"/>
          </a:xfrm>
          <a:custGeom>
            <a:avLst/>
            <a:gdLst/>
            <a:ahLst/>
            <a:cxnLst/>
            <a:rect l="l" t="t" r="r" b="b"/>
            <a:pathLst>
              <a:path w="2304785" h="2333959">
                <a:moveTo>
                  <a:pt x="2304784" y="2333959"/>
                </a:moveTo>
                <a:lnTo>
                  <a:pt x="0" y="2333959"/>
                </a:lnTo>
                <a:lnTo>
                  <a:pt x="0" y="0"/>
                </a:lnTo>
                <a:lnTo>
                  <a:pt x="2304784" y="0"/>
                </a:lnTo>
                <a:lnTo>
                  <a:pt x="2304784" y="233395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6" name="Freeform 26">
            <a:extLst>
              <a:ext uri="{FF2B5EF4-FFF2-40B4-BE49-F238E27FC236}">
                <a16:creationId xmlns:a16="http://schemas.microsoft.com/office/drawing/2014/main" id="{8062C740-CD38-6B07-C896-209EE67C0E3E}"/>
              </a:ext>
            </a:extLst>
          </p:cNvPr>
          <p:cNvSpPr/>
          <p:nvPr/>
        </p:nvSpPr>
        <p:spPr>
          <a:xfrm>
            <a:off x="-1027496" y="8529558"/>
            <a:ext cx="1491022" cy="952391"/>
          </a:xfrm>
          <a:custGeom>
            <a:avLst/>
            <a:gdLst/>
            <a:ahLst/>
            <a:cxnLst/>
            <a:rect l="l" t="t" r="r" b="b"/>
            <a:pathLst>
              <a:path w="1491022" h="952391">
                <a:moveTo>
                  <a:pt x="0" y="0"/>
                </a:moveTo>
                <a:lnTo>
                  <a:pt x="1491022" y="0"/>
                </a:lnTo>
                <a:lnTo>
                  <a:pt x="1491022" y="952390"/>
                </a:lnTo>
                <a:lnTo>
                  <a:pt x="0" y="952390"/>
                </a:lnTo>
                <a:lnTo>
                  <a:pt x="0" y="0"/>
                </a:lnTo>
                <a:close/>
              </a:path>
            </a:pathLst>
          </a:custGeom>
          <a: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32" name="TextBox 32">
            <a:extLst>
              <a:ext uri="{FF2B5EF4-FFF2-40B4-BE49-F238E27FC236}">
                <a16:creationId xmlns:a16="http://schemas.microsoft.com/office/drawing/2014/main" id="{EEC6C6F1-6C2A-375D-426D-8EF7098C70BC}"/>
              </a:ext>
            </a:extLst>
          </p:cNvPr>
          <p:cNvSpPr txBox="1"/>
          <p:nvPr/>
        </p:nvSpPr>
        <p:spPr>
          <a:xfrm>
            <a:off x="4648200" y="962172"/>
            <a:ext cx="8991600" cy="1744067"/>
          </a:xfrm>
          <a:prstGeom prst="rect">
            <a:avLst/>
          </a:prstGeom>
        </p:spPr>
        <p:txBody>
          <a:bodyPr lIns="0" tIns="0" rIns="0" bIns="0" rtlCol="0" anchor="t">
            <a:spAutoFit/>
          </a:bodyPr>
          <a:lstStyle/>
          <a:p>
            <a:pPr algn="ctr">
              <a:lnSpc>
                <a:spcPts val="6847"/>
              </a:lnSpc>
            </a:pPr>
            <a:r>
              <a:rPr lang="en-US" sz="6399" b="1" dirty="0">
                <a:solidFill>
                  <a:srgbClr val="FFFFFF"/>
                </a:solidFill>
                <a:latin typeface="Roboto" panose="02000000000000000000" pitchFamily="2" charset="0"/>
                <a:ea typeface="Roboto" panose="02000000000000000000" pitchFamily="2" charset="0"/>
                <a:cs typeface="TT Norms Bold"/>
                <a:sym typeface="TT Norms Bold"/>
              </a:rPr>
              <a:t>IDC Offering – App Modernization</a:t>
            </a:r>
          </a:p>
        </p:txBody>
      </p:sp>
      <p:sp>
        <p:nvSpPr>
          <p:cNvPr id="42" name="Freeform 42">
            <a:extLst>
              <a:ext uri="{FF2B5EF4-FFF2-40B4-BE49-F238E27FC236}">
                <a16:creationId xmlns:a16="http://schemas.microsoft.com/office/drawing/2014/main" id="{1D7B665A-81DB-5EB9-C292-CC3EAE054C92}"/>
              </a:ext>
            </a:extLst>
          </p:cNvPr>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F6630D43-5B24-C4D1-403F-A3F3BCC9BA8F}"/>
              </a:ext>
            </a:extLst>
          </p:cNvPr>
          <p:cNvSpPr txBox="1"/>
          <p:nvPr/>
        </p:nvSpPr>
        <p:spPr>
          <a:xfrm>
            <a:off x="1600200" y="3369975"/>
            <a:ext cx="16224334" cy="646331"/>
          </a:xfrm>
          <a:prstGeom prst="rect">
            <a:avLst/>
          </a:prstGeom>
          <a:noFill/>
        </p:spPr>
        <p:txBody>
          <a:bodyPr wrap="square">
            <a:spAutoFit/>
          </a:bodyPr>
          <a:lstStyle/>
          <a:p>
            <a:pPr marL="0" indent="0" algn="just">
              <a:buNone/>
            </a:pPr>
            <a:r>
              <a:rPr lang="en-US" sz="1800" dirty="0"/>
              <a:t>IDC Technologies is well-versed in Agile-based deliveries. We will use an Agile/iterative approach to app modernization and project management(if required) that will help teams deliver value to their customers faster. </a:t>
            </a:r>
          </a:p>
        </p:txBody>
      </p:sp>
      <p:grpSp>
        <p:nvGrpSpPr>
          <p:cNvPr id="124" name="Group 123">
            <a:extLst>
              <a:ext uri="{FF2B5EF4-FFF2-40B4-BE49-F238E27FC236}">
                <a16:creationId xmlns:a16="http://schemas.microsoft.com/office/drawing/2014/main" id="{03990AF6-28C2-BBFC-1F95-7193E6D1ADAE}"/>
              </a:ext>
            </a:extLst>
          </p:cNvPr>
          <p:cNvGrpSpPr/>
          <p:nvPr/>
        </p:nvGrpSpPr>
        <p:grpSpPr>
          <a:xfrm>
            <a:off x="0" y="4068775"/>
            <a:ext cx="19583400" cy="6179038"/>
            <a:chOff x="24144" y="4834810"/>
            <a:chExt cx="19464233" cy="6179038"/>
          </a:xfrm>
        </p:grpSpPr>
        <p:sp>
          <p:nvSpPr>
            <p:cNvPr id="23" name="Freeform 23">
              <a:extLst>
                <a:ext uri="{FF2B5EF4-FFF2-40B4-BE49-F238E27FC236}">
                  <a16:creationId xmlns:a16="http://schemas.microsoft.com/office/drawing/2014/main" id="{69BD6553-2003-35D9-0232-529D18DD3065}"/>
                </a:ext>
              </a:extLst>
            </p:cNvPr>
            <p:cNvSpPr/>
            <p:nvPr/>
          </p:nvSpPr>
          <p:spPr>
            <a:xfrm>
              <a:off x="17789121" y="9481948"/>
              <a:ext cx="1699256" cy="1019554"/>
            </a:xfrm>
            <a:custGeom>
              <a:avLst/>
              <a:gdLst/>
              <a:ahLst/>
              <a:cxnLst/>
              <a:rect l="l" t="t" r="r" b="b"/>
              <a:pathLst>
                <a:path w="1699256" h="1019554">
                  <a:moveTo>
                    <a:pt x="0" y="0"/>
                  </a:moveTo>
                  <a:lnTo>
                    <a:pt x="1699257" y="0"/>
                  </a:lnTo>
                  <a:lnTo>
                    <a:pt x="1699257" y="1019554"/>
                  </a:lnTo>
                  <a:lnTo>
                    <a:pt x="0" y="10195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latin typeface="Roboto" panose="02000000000000000000" pitchFamily="2" charset="0"/>
                <a:ea typeface="Roboto" panose="02000000000000000000" pitchFamily="2" charset="0"/>
              </a:endParaRPr>
            </a:p>
          </p:txBody>
        </p:sp>
        <p:sp>
          <p:nvSpPr>
            <p:cNvPr id="27" name="Freeform 27">
              <a:extLst>
                <a:ext uri="{FF2B5EF4-FFF2-40B4-BE49-F238E27FC236}">
                  <a16:creationId xmlns:a16="http://schemas.microsoft.com/office/drawing/2014/main" id="{51327847-FF18-0C2B-8E0D-7793AD3906A8}"/>
                </a:ext>
              </a:extLst>
            </p:cNvPr>
            <p:cNvSpPr/>
            <p:nvPr/>
          </p:nvSpPr>
          <p:spPr>
            <a:xfrm>
              <a:off x="3615051" y="10658757"/>
              <a:ext cx="10952506" cy="355091"/>
            </a:xfrm>
            <a:custGeom>
              <a:avLst/>
              <a:gdLst/>
              <a:ahLst/>
              <a:cxnLst/>
              <a:rect l="l" t="t" r="r" b="b"/>
              <a:pathLst>
                <a:path w="10952506" h="1880464">
                  <a:moveTo>
                    <a:pt x="0" y="0"/>
                  </a:moveTo>
                  <a:lnTo>
                    <a:pt x="10952506" y="0"/>
                  </a:lnTo>
                  <a:lnTo>
                    <a:pt x="10952506" y="1880464"/>
                  </a:lnTo>
                  <a:lnTo>
                    <a:pt x="0" y="1880464"/>
                  </a:lnTo>
                  <a:lnTo>
                    <a:pt x="0" y="0"/>
                  </a:lnTo>
                  <a:close/>
                </a:path>
              </a:pathLst>
            </a:custGeom>
            <a:solidFill>
              <a:srgbClr val="0F4988"/>
            </a:solidFill>
          </p:spPr>
          <p:txBody>
            <a:bodyPr/>
            <a:lstStyle/>
            <a:p>
              <a:endParaRPr lang="en-US">
                <a:latin typeface="Roboto" panose="02000000000000000000" pitchFamily="2" charset="0"/>
                <a:ea typeface="Roboto" panose="02000000000000000000" pitchFamily="2" charset="0"/>
              </a:endParaRPr>
            </a:p>
          </p:txBody>
        </p:sp>
        <p:pic>
          <p:nvPicPr>
            <p:cNvPr id="9" name="Image 0" descr=" ">
              <a:extLst>
                <a:ext uri="{FF2B5EF4-FFF2-40B4-BE49-F238E27FC236}">
                  <a16:creationId xmlns:a16="http://schemas.microsoft.com/office/drawing/2014/main" id="{6ACA1EE2-A799-EF07-1EED-8420DC24D3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144" y="4834810"/>
              <a:ext cx="5005338" cy="5452189"/>
            </a:xfrm>
            <a:prstGeom prst="rect">
              <a:avLst/>
            </a:prstGeom>
          </p:spPr>
        </p:pic>
        <p:pic>
          <p:nvPicPr>
            <p:cNvPr id="10" name="Image 33" descr=" ">
              <a:extLst>
                <a:ext uri="{FF2B5EF4-FFF2-40B4-BE49-F238E27FC236}">
                  <a16:creationId xmlns:a16="http://schemas.microsoft.com/office/drawing/2014/main" id="{3F5DF7B0-18F5-0629-050F-8FCAB488EBF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67713" y="4834811"/>
              <a:ext cx="5786384" cy="5115616"/>
            </a:xfrm>
            <a:prstGeom prst="rect">
              <a:avLst/>
            </a:prstGeom>
          </p:spPr>
        </p:pic>
        <p:sp>
          <p:nvSpPr>
            <p:cNvPr id="19" name="Text 1">
              <a:extLst>
                <a:ext uri="{FF2B5EF4-FFF2-40B4-BE49-F238E27FC236}">
                  <a16:creationId xmlns:a16="http://schemas.microsoft.com/office/drawing/2014/main" id="{32B7DABF-8878-5E37-F6F7-AC10A964BDEB}"/>
                </a:ext>
              </a:extLst>
            </p:cNvPr>
            <p:cNvSpPr/>
            <p:nvPr/>
          </p:nvSpPr>
          <p:spPr>
            <a:xfrm>
              <a:off x="2577108" y="5057867"/>
              <a:ext cx="1037943" cy="158464"/>
            </a:xfrm>
            <a:prstGeom prst="rect">
              <a:avLst/>
            </a:prstGeom>
            <a:noFill/>
            <a:ln/>
          </p:spPr>
          <p:txBody>
            <a:bodyPr wrap="square" lIns="0" tIns="0" rIns="0" bIns="0" rtlCol="0" anchor="ctr"/>
            <a:lstStyle/>
            <a:p>
              <a:pPr algn="ctr">
                <a:lnSpc>
                  <a:spcPts val="1800"/>
                </a:lnSpc>
              </a:pPr>
              <a:r>
                <a:rPr lang="en-US" kern="0" spc="-30">
                  <a:solidFill>
                    <a:srgbClr val="FFFFFF">
                      <a:alpha val="100000"/>
                    </a:srgbClr>
                  </a:solidFill>
                  <a:latin typeface="Montserrat SemiBold" pitchFamily="34" charset="0"/>
                  <a:ea typeface="Montserrat SemiBold" pitchFamily="34" charset="-122"/>
                  <a:cs typeface="Montserrat SemiBold" pitchFamily="34" charset="-120"/>
                </a:rPr>
                <a:t>BSFI</a:t>
              </a:r>
              <a:endParaRPr lang="en-US"/>
            </a:p>
          </p:txBody>
        </p:sp>
        <p:grpSp>
          <p:nvGrpSpPr>
            <p:cNvPr id="39" name="Group 38">
              <a:extLst>
                <a:ext uri="{FF2B5EF4-FFF2-40B4-BE49-F238E27FC236}">
                  <a16:creationId xmlns:a16="http://schemas.microsoft.com/office/drawing/2014/main" id="{042F0AAA-BD64-61A8-028D-433004307F29}"/>
                </a:ext>
              </a:extLst>
            </p:cNvPr>
            <p:cNvGrpSpPr/>
            <p:nvPr/>
          </p:nvGrpSpPr>
          <p:grpSpPr>
            <a:xfrm>
              <a:off x="8157507" y="4987307"/>
              <a:ext cx="3273024" cy="371533"/>
              <a:chOff x="5422243" y="759247"/>
              <a:chExt cx="2182016" cy="456511"/>
            </a:xfrm>
          </p:grpSpPr>
          <p:sp>
            <p:nvSpPr>
              <p:cNvPr id="98" name="Rectangle 8">
                <a:extLst>
                  <a:ext uri="{FF2B5EF4-FFF2-40B4-BE49-F238E27FC236}">
                    <a16:creationId xmlns:a16="http://schemas.microsoft.com/office/drawing/2014/main" id="{F9F0467B-390A-C0C2-771D-16BFD649749D}"/>
                  </a:ext>
                </a:extLst>
              </p:cNvPr>
              <p:cNvSpPr/>
              <p:nvPr/>
            </p:nvSpPr>
            <p:spPr>
              <a:xfrm>
                <a:off x="5422243" y="759247"/>
                <a:ext cx="2182016" cy="456511"/>
              </a:xfrm>
              <a:custGeom>
                <a:avLst/>
                <a:gdLst>
                  <a:gd name="connsiteX0" fmla="*/ 0 w 2074860"/>
                  <a:gd name="connsiteY0" fmla="*/ 0 h 454130"/>
                  <a:gd name="connsiteX1" fmla="*/ 2074860 w 2074860"/>
                  <a:gd name="connsiteY1" fmla="*/ 0 h 454130"/>
                  <a:gd name="connsiteX2" fmla="*/ 2074860 w 2074860"/>
                  <a:gd name="connsiteY2" fmla="*/ 454130 h 454130"/>
                  <a:gd name="connsiteX3" fmla="*/ 0 w 2074860"/>
                  <a:gd name="connsiteY3" fmla="*/ 454130 h 454130"/>
                  <a:gd name="connsiteX4" fmla="*/ 0 w 2074860"/>
                  <a:gd name="connsiteY4" fmla="*/ 0 h 454130"/>
                  <a:gd name="connsiteX0" fmla="*/ 0 w 2074860"/>
                  <a:gd name="connsiteY0" fmla="*/ 0 h 456112"/>
                  <a:gd name="connsiteX1" fmla="*/ 2074860 w 2074860"/>
                  <a:gd name="connsiteY1" fmla="*/ 0 h 456112"/>
                  <a:gd name="connsiteX2" fmla="*/ 2074860 w 2074860"/>
                  <a:gd name="connsiteY2" fmla="*/ 454130 h 456112"/>
                  <a:gd name="connsiteX3" fmla="*/ 792956 w 2074860"/>
                  <a:gd name="connsiteY3" fmla="*/ 456112 h 456112"/>
                  <a:gd name="connsiteX4" fmla="*/ 0 w 2074860"/>
                  <a:gd name="connsiteY4" fmla="*/ 454130 h 456112"/>
                  <a:gd name="connsiteX5" fmla="*/ 0 w 2074860"/>
                  <a:gd name="connsiteY5" fmla="*/ 0 h 456112"/>
                  <a:gd name="connsiteX0" fmla="*/ 104775 w 2179635"/>
                  <a:gd name="connsiteY0" fmla="*/ 0 h 456112"/>
                  <a:gd name="connsiteX1" fmla="*/ 2179635 w 2179635"/>
                  <a:gd name="connsiteY1" fmla="*/ 0 h 456112"/>
                  <a:gd name="connsiteX2" fmla="*/ 2179635 w 2179635"/>
                  <a:gd name="connsiteY2" fmla="*/ 454130 h 456112"/>
                  <a:gd name="connsiteX3" fmla="*/ 897731 w 2179635"/>
                  <a:gd name="connsiteY3" fmla="*/ 456112 h 456112"/>
                  <a:gd name="connsiteX4" fmla="*/ 0 w 2179635"/>
                  <a:gd name="connsiteY4" fmla="*/ 451748 h 456112"/>
                  <a:gd name="connsiteX5" fmla="*/ 104775 w 2179635"/>
                  <a:gd name="connsiteY5" fmla="*/ 0 h 456112"/>
                  <a:gd name="connsiteX0" fmla="*/ 104775 w 2179635"/>
                  <a:gd name="connsiteY0" fmla="*/ 0 h 456511"/>
                  <a:gd name="connsiteX1" fmla="*/ 2179635 w 2179635"/>
                  <a:gd name="connsiteY1" fmla="*/ 0 h 456511"/>
                  <a:gd name="connsiteX2" fmla="*/ 2082004 w 2179635"/>
                  <a:gd name="connsiteY2" fmla="*/ 456511 h 456511"/>
                  <a:gd name="connsiteX3" fmla="*/ 897731 w 2179635"/>
                  <a:gd name="connsiteY3" fmla="*/ 456112 h 456511"/>
                  <a:gd name="connsiteX4" fmla="*/ 0 w 2179635"/>
                  <a:gd name="connsiteY4" fmla="*/ 451748 h 456511"/>
                  <a:gd name="connsiteX5" fmla="*/ 104775 w 2179635"/>
                  <a:gd name="connsiteY5" fmla="*/ 0 h 456511"/>
                  <a:gd name="connsiteX0" fmla="*/ 107156 w 2182016"/>
                  <a:gd name="connsiteY0" fmla="*/ 0 h 456511"/>
                  <a:gd name="connsiteX1" fmla="*/ 2182016 w 2182016"/>
                  <a:gd name="connsiteY1" fmla="*/ 0 h 456511"/>
                  <a:gd name="connsiteX2" fmla="*/ 2084385 w 2182016"/>
                  <a:gd name="connsiteY2" fmla="*/ 456511 h 456511"/>
                  <a:gd name="connsiteX3" fmla="*/ 900112 w 2182016"/>
                  <a:gd name="connsiteY3" fmla="*/ 456112 h 456511"/>
                  <a:gd name="connsiteX4" fmla="*/ 0 w 2182016"/>
                  <a:gd name="connsiteY4" fmla="*/ 456511 h 456511"/>
                  <a:gd name="connsiteX5" fmla="*/ 107156 w 2182016"/>
                  <a:gd name="connsiteY5" fmla="*/ 0 h 45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2016" h="456511">
                    <a:moveTo>
                      <a:pt x="107156" y="0"/>
                    </a:moveTo>
                    <a:lnTo>
                      <a:pt x="2182016" y="0"/>
                    </a:lnTo>
                    <a:lnTo>
                      <a:pt x="2084385" y="456511"/>
                    </a:lnTo>
                    <a:lnTo>
                      <a:pt x="900112" y="456112"/>
                    </a:lnTo>
                    <a:lnTo>
                      <a:pt x="0" y="456511"/>
                    </a:lnTo>
                    <a:lnTo>
                      <a:pt x="107156" y="0"/>
                    </a:lnTo>
                    <a:close/>
                  </a:path>
                </a:pathLst>
              </a:custGeom>
              <a:solidFill>
                <a:srgbClr val="2128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50"/>
              </a:p>
            </p:txBody>
          </p:sp>
          <p:sp>
            <p:nvSpPr>
              <p:cNvPr id="99" name="Text 2">
                <a:extLst>
                  <a:ext uri="{FF2B5EF4-FFF2-40B4-BE49-F238E27FC236}">
                    <a16:creationId xmlns:a16="http://schemas.microsoft.com/office/drawing/2014/main" id="{689E57BF-3F12-B1E7-C158-B0D56103FF24}"/>
                  </a:ext>
                </a:extLst>
              </p:cNvPr>
              <p:cNvSpPr/>
              <p:nvPr/>
            </p:nvSpPr>
            <p:spPr>
              <a:xfrm>
                <a:off x="5611057" y="804814"/>
                <a:ext cx="1804388" cy="347088"/>
              </a:xfrm>
              <a:prstGeom prst="rect">
                <a:avLst/>
              </a:prstGeom>
              <a:noFill/>
              <a:ln/>
            </p:spPr>
            <p:txBody>
              <a:bodyPr wrap="square" lIns="0" tIns="0" rIns="0" bIns="0" rtlCol="0" anchor="ctr"/>
              <a:lstStyle/>
              <a:p>
                <a:pPr algn="ctr">
                  <a:lnSpc>
                    <a:spcPct val="110000"/>
                  </a:lnSpc>
                </a:pPr>
                <a:r>
                  <a:rPr lang="en-US" kern="0" cap="all" spc="-30" dirty="0">
                    <a:solidFill>
                      <a:srgbClr val="FFFFFF">
                        <a:alpha val="100000"/>
                      </a:srgbClr>
                    </a:solidFill>
                    <a:latin typeface="Montserrat SemiBold" pitchFamily="34" charset="0"/>
                  </a:rPr>
                  <a:t>DECIDE</a:t>
                </a:r>
                <a:endParaRPr lang="en-US" cap="all" dirty="0"/>
              </a:p>
            </p:txBody>
          </p:sp>
        </p:grpSp>
        <p:pic>
          <p:nvPicPr>
            <p:cNvPr id="52" name="Image 53" descr=" ">
              <a:extLst>
                <a:ext uri="{FF2B5EF4-FFF2-40B4-BE49-F238E27FC236}">
                  <a16:creationId xmlns:a16="http://schemas.microsoft.com/office/drawing/2014/main" id="{53593D65-E3AC-EAB3-BBB3-E7802E88299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235308" y="4834812"/>
              <a:ext cx="3876332" cy="630409"/>
            </a:xfrm>
            <a:prstGeom prst="rect">
              <a:avLst/>
            </a:prstGeom>
          </p:spPr>
        </p:pic>
        <p:pic>
          <p:nvPicPr>
            <p:cNvPr id="53" name="Image 54" descr=" ">
              <a:extLst>
                <a:ext uri="{FF2B5EF4-FFF2-40B4-BE49-F238E27FC236}">
                  <a16:creationId xmlns:a16="http://schemas.microsoft.com/office/drawing/2014/main" id="{DFC54A18-B950-675F-64DC-249F24AD400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711378" y="4834811"/>
              <a:ext cx="5600670" cy="5115616"/>
            </a:xfrm>
            <a:prstGeom prst="rect">
              <a:avLst/>
            </a:prstGeom>
          </p:spPr>
        </p:pic>
        <p:sp>
          <p:nvSpPr>
            <p:cNvPr id="62" name="Text 7">
              <a:extLst>
                <a:ext uri="{FF2B5EF4-FFF2-40B4-BE49-F238E27FC236}">
                  <a16:creationId xmlns:a16="http://schemas.microsoft.com/office/drawing/2014/main" id="{8B1BAF00-E80E-2646-373E-B6E02BBF1187}"/>
                </a:ext>
              </a:extLst>
            </p:cNvPr>
            <p:cNvSpPr/>
            <p:nvPr/>
          </p:nvSpPr>
          <p:spPr>
            <a:xfrm>
              <a:off x="5948662" y="5005332"/>
              <a:ext cx="1038219" cy="144684"/>
            </a:xfrm>
            <a:prstGeom prst="rect">
              <a:avLst/>
            </a:prstGeom>
            <a:noFill/>
            <a:ln/>
          </p:spPr>
          <p:txBody>
            <a:bodyPr wrap="square" lIns="0" tIns="0" rIns="0" bIns="0" rtlCol="0" anchor="ctr"/>
            <a:lstStyle/>
            <a:p>
              <a:pPr algn="ctr">
                <a:lnSpc>
                  <a:spcPts val="1620"/>
                </a:lnSpc>
              </a:pPr>
              <a:r>
                <a:rPr lang="en-US" sz="1350">
                  <a:solidFill>
                    <a:srgbClr val="FFFFFF">
                      <a:alpha val="100000"/>
                    </a:srgbClr>
                  </a:solidFill>
                  <a:latin typeface="Inter Bold" pitchFamily="34" charset="0"/>
                  <a:ea typeface="Inter Bold" pitchFamily="34" charset="-122"/>
                  <a:cs typeface="Inter Bold" pitchFamily="34" charset="-120"/>
                </a:rPr>
                <a:t>Automobile</a:t>
              </a:r>
              <a:endParaRPr lang="en-US" sz="1350"/>
            </a:p>
          </p:txBody>
        </p:sp>
        <p:grpSp>
          <p:nvGrpSpPr>
            <p:cNvPr id="68" name="Group 67">
              <a:extLst>
                <a:ext uri="{FF2B5EF4-FFF2-40B4-BE49-F238E27FC236}">
                  <a16:creationId xmlns:a16="http://schemas.microsoft.com/office/drawing/2014/main" id="{3C07E94E-AA1B-F6BB-8844-8D2D6E1C3704}"/>
                </a:ext>
              </a:extLst>
            </p:cNvPr>
            <p:cNvGrpSpPr/>
            <p:nvPr/>
          </p:nvGrpSpPr>
          <p:grpSpPr>
            <a:xfrm>
              <a:off x="4784470" y="4991628"/>
              <a:ext cx="3273024" cy="371533"/>
              <a:chOff x="3173552" y="764557"/>
              <a:chExt cx="2182016" cy="456511"/>
            </a:xfrm>
          </p:grpSpPr>
          <p:sp>
            <p:nvSpPr>
              <p:cNvPr id="94" name="Rectangle 8">
                <a:extLst>
                  <a:ext uri="{FF2B5EF4-FFF2-40B4-BE49-F238E27FC236}">
                    <a16:creationId xmlns:a16="http://schemas.microsoft.com/office/drawing/2014/main" id="{181FB9B7-35B4-7C60-19B0-C6B4420F3E53}"/>
                  </a:ext>
                </a:extLst>
              </p:cNvPr>
              <p:cNvSpPr/>
              <p:nvPr/>
            </p:nvSpPr>
            <p:spPr>
              <a:xfrm>
                <a:off x="3173552" y="764557"/>
                <a:ext cx="2182016" cy="456511"/>
              </a:xfrm>
              <a:custGeom>
                <a:avLst/>
                <a:gdLst>
                  <a:gd name="connsiteX0" fmla="*/ 0 w 2074860"/>
                  <a:gd name="connsiteY0" fmla="*/ 0 h 454130"/>
                  <a:gd name="connsiteX1" fmla="*/ 2074860 w 2074860"/>
                  <a:gd name="connsiteY1" fmla="*/ 0 h 454130"/>
                  <a:gd name="connsiteX2" fmla="*/ 2074860 w 2074860"/>
                  <a:gd name="connsiteY2" fmla="*/ 454130 h 454130"/>
                  <a:gd name="connsiteX3" fmla="*/ 0 w 2074860"/>
                  <a:gd name="connsiteY3" fmla="*/ 454130 h 454130"/>
                  <a:gd name="connsiteX4" fmla="*/ 0 w 2074860"/>
                  <a:gd name="connsiteY4" fmla="*/ 0 h 454130"/>
                  <a:gd name="connsiteX0" fmla="*/ 0 w 2074860"/>
                  <a:gd name="connsiteY0" fmla="*/ 0 h 456112"/>
                  <a:gd name="connsiteX1" fmla="*/ 2074860 w 2074860"/>
                  <a:gd name="connsiteY1" fmla="*/ 0 h 456112"/>
                  <a:gd name="connsiteX2" fmla="*/ 2074860 w 2074860"/>
                  <a:gd name="connsiteY2" fmla="*/ 454130 h 456112"/>
                  <a:gd name="connsiteX3" fmla="*/ 792956 w 2074860"/>
                  <a:gd name="connsiteY3" fmla="*/ 456112 h 456112"/>
                  <a:gd name="connsiteX4" fmla="*/ 0 w 2074860"/>
                  <a:gd name="connsiteY4" fmla="*/ 454130 h 456112"/>
                  <a:gd name="connsiteX5" fmla="*/ 0 w 2074860"/>
                  <a:gd name="connsiteY5" fmla="*/ 0 h 456112"/>
                  <a:gd name="connsiteX0" fmla="*/ 104775 w 2179635"/>
                  <a:gd name="connsiteY0" fmla="*/ 0 h 456112"/>
                  <a:gd name="connsiteX1" fmla="*/ 2179635 w 2179635"/>
                  <a:gd name="connsiteY1" fmla="*/ 0 h 456112"/>
                  <a:gd name="connsiteX2" fmla="*/ 2179635 w 2179635"/>
                  <a:gd name="connsiteY2" fmla="*/ 454130 h 456112"/>
                  <a:gd name="connsiteX3" fmla="*/ 897731 w 2179635"/>
                  <a:gd name="connsiteY3" fmla="*/ 456112 h 456112"/>
                  <a:gd name="connsiteX4" fmla="*/ 0 w 2179635"/>
                  <a:gd name="connsiteY4" fmla="*/ 451748 h 456112"/>
                  <a:gd name="connsiteX5" fmla="*/ 104775 w 2179635"/>
                  <a:gd name="connsiteY5" fmla="*/ 0 h 456112"/>
                  <a:gd name="connsiteX0" fmla="*/ 104775 w 2179635"/>
                  <a:gd name="connsiteY0" fmla="*/ 0 h 456511"/>
                  <a:gd name="connsiteX1" fmla="*/ 2179635 w 2179635"/>
                  <a:gd name="connsiteY1" fmla="*/ 0 h 456511"/>
                  <a:gd name="connsiteX2" fmla="*/ 2082004 w 2179635"/>
                  <a:gd name="connsiteY2" fmla="*/ 456511 h 456511"/>
                  <a:gd name="connsiteX3" fmla="*/ 897731 w 2179635"/>
                  <a:gd name="connsiteY3" fmla="*/ 456112 h 456511"/>
                  <a:gd name="connsiteX4" fmla="*/ 0 w 2179635"/>
                  <a:gd name="connsiteY4" fmla="*/ 451748 h 456511"/>
                  <a:gd name="connsiteX5" fmla="*/ 104775 w 2179635"/>
                  <a:gd name="connsiteY5" fmla="*/ 0 h 456511"/>
                  <a:gd name="connsiteX0" fmla="*/ 107156 w 2182016"/>
                  <a:gd name="connsiteY0" fmla="*/ 0 h 456511"/>
                  <a:gd name="connsiteX1" fmla="*/ 2182016 w 2182016"/>
                  <a:gd name="connsiteY1" fmla="*/ 0 h 456511"/>
                  <a:gd name="connsiteX2" fmla="*/ 2084385 w 2182016"/>
                  <a:gd name="connsiteY2" fmla="*/ 456511 h 456511"/>
                  <a:gd name="connsiteX3" fmla="*/ 900112 w 2182016"/>
                  <a:gd name="connsiteY3" fmla="*/ 456112 h 456511"/>
                  <a:gd name="connsiteX4" fmla="*/ 0 w 2182016"/>
                  <a:gd name="connsiteY4" fmla="*/ 456511 h 456511"/>
                  <a:gd name="connsiteX5" fmla="*/ 107156 w 2182016"/>
                  <a:gd name="connsiteY5" fmla="*/ 0 h 45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2016" h="456511">
                    <a:moveTo>
                      <a:pt x="107156" y="0"/>
                    </a:moveTo>
                    <a:lnTo>
                      <a:pt x="2182016" y="0"/>
                    </a:lnTo>
                    <a:lnTo>
                      <a:pt x="2084385" y="456511"/>
                    </a:lnTo>
                    <a:lnTo>
                      <a:pt x="900112" y="456112"/>
                    </a:lnTo>
                    <a:lnTo>
                      <a:pt x="0" y="456511"/>
                    </a:lnTo>
                    <a:lnTo>
                      <a:pt x="107156" y="0"/>
                    </a:lnTo>
                    <a:close/>
                  </a:path>
                </a:pathLst>
              </a:custGeom>
              <a:solidFill>
                <a:srgbClr val="0366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50"/>
              </a:p>
            </p:txBody>
          </p:sp>
          <p:sp>
            <p:nvSpPr>
              <p:cNvPr id="95" name="Text 9">
                <a:extLst>
                  <a:ext uri="{FF2B5EF4-FFF2-40B4-BE49-F238E27FC236}">
                    <a16:creationId xmlns:a16="http://schemas.microsoft.com/office/drawing/2014/main" id="{082960AB-5E29-6063-2ABD-7FE564A47E3B}"/>
                  </a:ext>
                </a:extLst>
              </p:cNvPr>
              <p:cNvSpPr/>
              <p:nvPr/>
            </p:nvSpPr>
            <p:spPr>
              <a:xfrm>
                <a:off x="3699319" y="895458"/>
                <a:ext cx="1130482" cy="194708"/>
              </a:xfrm>
              <a:prstGeom prst="rect">
                <a:avLst/>
              </a:prstGeom>
              <a:noFill/>
              <a:ln/>
            </p:spPr>
            <p:txBody>
              <a:bodyPr wrap="square" lIns="0" tIns="0" rIns="0" bIns="0" rtlCol="0" anchor="ctr"/>
              <a:lstStyle/>
              <a:p>
                <a:pPr algn="ctr">
                  <a:lnSpc>
                    <a:spcPts val="1800"/>
                  </a:lnSpc>
                </a:pPr>
                <a:r>
                  <a:rPr lang="en-US" kern="0" cap="all" spc="-30" dirty="0">
                    <a:solidFill>
                      <a:srgbClr val="FFFFFF">
                        <a:alpha val="100000"/>
                      </a:srgbClr>
                    </a:solidFill>
                    <a:latin typeface="Montserrat SemiBold" pitchFamily="34" charset="0"/>
                    <a:ea typeface="Montserrat SemiBold" pitchFamily="34" charset="-122"/>
                    <a:cs typeface="Montserrat SemiBold" pitchFamily="34" charset="-120"/>
                  </a:rPr>
                  <a:t>SKETCH</a:t>
                </a:r>
                <a:endParaRPr lang="en-US" cap="all" dirty="0"/>
              </a:p>
            </p:txBody>
          </p:sp>
        </p:grpSp>
        <p:sp>
          <p:nvSpPr>
            <p:cNvPr id="70" name="Footer Placeholder 2">
              <a:extLst>
                <a:ext uri="{FF2B5EF4-FFF2-40B4-BE49-F238E27FC236}">
                  <a16:creationId xmlns:a16="http://schemas.microsoft.com/office/drawing/2014/main" id="{BB979964-D07D-22C2-3D38-0ED5DAEA1A8D}"/>
                </a:ext>
              </a:extLst>
            </p:cNvPr>
            <p:cNvSpPr txBox="1">
              <a:spLocks/>
            </p:cNvSpPr>
            <p:nvPr/>
          </p:nvSpPr>
          <p:spPr>
            <a:xfrm>
              <a:off x="5404282" y="10713825"/>
              <a:ext cx="7175501" cy="297158"/>
            </a:xfrm>
            <a:prstGeom prst="rect">
              <a:avLst/>
            </a:prstGeom>
          </p:spPr>
          <p:txBody>
            <a:bodyPr vert="horz" lIns="137160" tIns="68580" rIns="137160" bIns="68580" rtlCol="0" anchor="ctr"/>
            <a:lstStyle>
              <a:defPPr>
                <a:defRPr lang="en-A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bg1"/>
                  </a:solidFill>
                  <a:latin typeface="Montserrat" pitchFamily="2" charset="77"/>
                </a:rPr>
                <a:t>© 2025 IDC Technologies. All rights reserved - Confidential</a:t>
              </a:r>
              <a:endParaRPr lang="en-AE" sz="1800" dirty="0">
                <a:solidFill>
                  <a:schemeClr val="bg1"/>
                </a:solidFill>
                <a:latin typeface="Montserrat" pitchFamily="2" charset="77"/>
              </a:endParaRPr>
            </a:p>
          </p:txBody>
        </p:sp>
        <p:grpSp>
          <p:nvGrpSpPr>
            <p:cNvPr id="71" name="Group 70">
              <a:extLst>
                <a:ext uri="{FF2B5EF4-FFF2-40B4-BE49-F238E27FC236}">
                  <a16:creationId xmlns:a16="http://schemas.microsoft.com/office/drawing/2014/main" id="{4661D2DA-688C-6F78-BB8F-775B0818A804}"/>
                </a:ext>
              </a:extLst>
            </p:cNvPr>
            <p:cNvGrpSpPr/>
            <p:nvPr/>
          </p:nvGrpSpPr>
          <p:grpSpPr>
            <a:xfrm>
              <a:off x="1443022" y="4987307"/>
              <a:ext cx="3273024" cy="371533"/>
              <a:chOff x="5422243" y="759247"/>
              <a:chExt cx="2182016" cy="456511"/>
            </a:xfrm>
          </p:grpSpPr>
          <p:sp>
            <p:nvSpPr>
              <p:cNvPr id="92" name="Rectangle 8">
                <a:extLst>
                  <a:ext uri="{FF2B5EF4-FFF2-40B4-BE49-F238E27FC236}">
                    <a16:creationId xmlns:a16="http://schemas.microsoft.com/office/drawing/2014/main" id="{C785F6E3-F026-DED5-048B-4543B6A29386}"/>
                  </a:ext>
                </a:extLst>
              </p:cNvPr>
              <p:cNvSpPr/>
              <p:nvPr/>
            </p:nvSpPr>
            <p:spPr>
              <a:xfrm>
                <a:off x="5422243" y="759247"/>
                <a:ext cx="2182016" cy="456511"/>
              </a:xfrm>
              <a:custGeom>
                <a:avLst/>
                <a:gdLst>
                  <a:gd name="connsiteX0" fmla="*/ 0 w 2074860"/>
                  <a:gd name="connsiteY0" fmla="*/ 0 h 454130"/>
                  <a:gd name="connsiteX1" fmla="*/ 2074860 w 2074860"/>
                  <a:gd name="connsiteY1" fmla="*/ 0 h 454130"/>
                  <a:gd name="connsiteX2" fmla="*/ 2074860 w 2074860"/>
                  <a:gd name="connsiteY2" fmla="*/ 454130 h 454130"/>
                  <a:gd name="connsiteX3" fmla="*/ 0 w 2074860"/>
                  <a:gd name="connsiteY3" fmla="*/ 454130 h 454130"/>
                  <a:gd name="connsiteX4" fmla="*/ 0 w 2074860"/>
                  <a:gd name="connsiteY4" fmla="*/ 0 h 454130"/>
                  <a:gd name="connsiteX0" fmla="*/ 0 w 2074860"/>
                  <a:gd name="connsiteY0" fmla="*/ 0 h 456112"/>
                  <a:gd name="connsiteX1" fmla="*/ 2074860 w 2074860"/>
                  <a:gd name="connsiteY1" fmla="*/ 0 h 456112"/>
                  <a:gd name="connsiteX2" fmla="*/ 2074860 w 2074860"/>
                  <a:gd name="connsiteY2" fmla="*/ 454130 h 456112"/>
                  <a:gd name="connsiteX3" fmla="*/ 792956 w 2074860"/>
                  <a:gd name="connsiteY3" fmla="*/ 456112 h 456112"/>
                  <a:gd name="connsiteX4" fmla="*/ 0 w 2074860"/>
                  <a:gd name="connsiteY4" fmla="*/ 454130 h 456112"/>
                  <a:gd name="connsiteX5" fmla="*/ 0 w 2074860"/>
                  <a:gd name="connsiteY5" fmla="*/ 0 h 456112"/>
                  <a:gd name="connsiteX0" fmla="*/ 104775 w 2179635"/>
                  <a:gd name="connsiteY0" fmla="*/ 0 h 456112"/>
                  <a:gd name="connsiteX1" fmla="*/ 2179635 w 2179635"/>
                  <a:gd name="connsiteY1" fmla="*/ 0 h 456112"/>
                  <a:gd name="connsiteX2" fmla="*/ 2179635 w 2179635"/>
                  <a:gd name="connsiteY2" fmla="*/ 454130 h 456112"/>
                  <a:gd name="connsiteX3" fmla="*/ 897731 w 2179635"/>
                  <a:gd name="connsiteY3" fmla="*/ 456112 h 456112"/>
                  <a:gd name="connsiteX4" fmla="*/ 0 w 2179635"/>
                  <a:gd name="connsiteY4" fmla="*/ 451748 h 456112"/>
                  <a:gd name="connsiteX5" fmla="*/ 104775 w 2179635"/>
                  <a:gd name="connsiteY5" fmla="*/ 0 h 456112"/>
                  <a:gd name="connsiteX0" fmla="*/ 104775 w 2179635"/>
                  <a:gd name="connsiteY0" fmla="*/ 0 h 456511"/>
                  <a:gd name="connsiteX1" fmla="*/ 2179635 w 2179635"/>
                  <a:gd name="connsiteY1" fmla="*/ 0 h 456511"/>
                  <a:gd name="connsiteX2" fmla="*/ 2082004 w 2179635"/>
                  <a:gd name="connsiteY2" fmla="*/ 456511 h 456511"/>
                  <a:gd name="connsiteX3" fmla="*/ 897731 w 2179635"/>
                  <a:gd name="connsiteY3" fmla="*/ 456112 h 456511"/>
                  <a:gd name="connsiteX4" fmla="*/ 0 w 2179635"/>
                  <a:gd name="connsiteY4" fmla="*/ 451748 h 456511"/>
                  <a:gd name="connsiteX5" fmla="*/ 104775 w 2179635"/>
                  <a:gd name="connsiteY5" fmla="*/ 0 h 456511"/>
                  <a:gd name="connsiteX0" fmla="*/ 107156 w 2182016"/>
                  <a:gd name="connsiteY0" fmla="*/ 0 h 456511"/>
                  <a:gd name="connsiteX1" fmla="*/ 2182016 w 2182016"/>
                  <a:gd name="connsiteY1" fmla="*/ 0 h 456511"/>
                  <a:gd name="connsiteX2" fmla="*/ 2084385 w 2182016"/>
                  <a:gd name="connsiteY2" fmla="*/ 456511 h 456511"/>
                  <a:gd name="connsiteX3" fmla="*/ 900112 w 2182016"/>
                  <a:gd name="connsiteY3" fmla="*/ 456112 h 456511"/>
                  <a:gd name="connsiteX4" fmla="*/ 0 w 2182016"/>
                  <a:gd name="connsiteY4" fmla="*/ 456511 h 456511"/>
                  <a:gd name="connsiteX5" fmla="*/ 107156 w 2182016"/>
                  <a:gd name="connsiteY5" fmla="*/ 0 h 45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2016" h="456511">
                    <a:moveTo>
                      <a:pt x="107156" y="0"/>
                    </a:moveTo>
                    <a:lnTo>
                      <a:pt x="2182016" y="0"/>
                    </a:lnTo>
                    <a:lnTo>
                      <a:pt x="2084385" y="456511"/>
                    </a:lnTo>
                    <a:lnTo>
                      <a:pt x="900112" y="456112"/>
                    </a:lnTo>
                    <a:lnTo>
                      <a:pt x="0" y="456511"/>
                    </a:lnTo>
                    <a:lnTo>
                      <a:pt x="107156" y="0"/>
                    </a:lnTo>
                    <a:close/>
                  </a:path>
                </a:pathLst>
              </a:custGeom>
              <a:solidFill>
                <a:srgbClr val="2128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50"/>
              </a:p>
            </p:txBody>
          </p:sp>
          <p:sp>
            <p:nvSpPr>
              <p:cNvPr id="93" name="Text 2">
                <a:extLst>
                  <a:ext uri="{FF2B5EF4-FFF2-40B4-BE49-F238E27FC236}">
                    <a16:creationId xmlns:a16="http://schemas.microsoft.com/office/drawing/2014/main" id="{8B4D731B-17B7-FED6-1227-63B181034B9A}"/>
                  </a:ext>
                </a:extLst>
              </p:cNvPr>
              <p:cNvSpPr/>
              <p:nvPr/>
            </p:nvSpPr>
            <p:spPr>
              <a:xfrm>
                <a:off x="5611057" y="813958"/>
                <a:ext cx="1804388" cy="347088"/>
              </a:xfrm>
              <a:prstGeom prst="rect">
                <a:avLst/>
              </a:prstGeom>
              <a:noFill/>
              <a:ln/>
            </p:spPr>
            <p:txBody>
              <a:bodyPr wrap="square" lIns="0" tIns="0" rIns="0" bIns="0" rtlCol="0" anchor="ctr"/>
              <a:lstStyle/>
              <a:p>
                <a:pPr algn="ctr"/>
                <a:r>
                  <a:rPr lang="en-US" kern="0" cap="all" spc="-30" dirty="0">
                    <a:solidFill>
                      <a:srgbClr val="FFFFFF">
                        <a:alpha val="100000"/>
                      </a:srgbClr>
                    </a:solidFill>
                    <a:latin typeface="Montserrat SemiBold" pitchFamily="34" charset="0"/>
                    <a:ea typeface="Montserrat SemiBold" pitchFamily="34" charset="-122"/>
                    <a:cs typeface="Montserrat SemiBold" pitchFamily="34" charset="-120"/>
                  </a:rPr>
                  <a:t>Understand</a:t>
                </a:r>
                <a:endParaRPr lang="en-US" cap="all" dirty="0"/>
              </a:p>
            </p:txBody>
          </p:sp>
        </p:grpSp>
        <p:grpSp>
          <p:nvGrpSpPr>
            <p:cNvPr id="73" name="Group 72">
              <a:extLst>
                <a:ext uri="{FF2B5EF4-FFF2-40B4-BE49-F238E27FC236}">
                  <a16:creationId xmlns:a16="http://schemas.microsoft.com/office/drawing/2014/main" id="{67EA7E91-5670-EE87-1A92-1137418E151A}"/>
                </a:ext>
              </a:extLst>
            </p:cNvPr>
            <p:cNvGrpSpPr/>
            <p:nvPr/>
          </p:nvGrpSpPr>
          <p:grpSpPr>
            <a:xfrm>
              <a:off x="11518786" y="4987307"/>
              <a:ext cx="3273024" cy="371533"/>
              <a:chOff x="5422243" y="759247"/>
              <a:chExt cx="2182016" cy="456511"/>
            </a:xfrm>
            <a:solidFill>
              <a:srgbClr val="0366AD"/>
            </a:solidFill>
          </p:grpSpPr>
          <p:sp>
            <p:nvSpPr>
              <p:cNvPr id="80" name="Rectangle 8">
                <a:extLst>
                  <a:ext uri="{FF2B5EF4-FFF2-40B4-BE49-F238E27FC236}">
                    <a16:creationId xmlns:a16="http://schemas.microsoft.com/office/drawing/2014/main" id="{E1167FE8-0E06-729C-D5D0-798720596C56}"/>
                  </a:ext>
                </a:extLst>
              </p:cNvPr>
              <p:cNvSpPr/>
              <p:nvPr/>
            </p:nvSpPr>
            <p:spPr>
              <a:xfrm>
                <a:off x="5422243" y="759247"/>
                <a:ext cx="2182016" cy="456511"/>
              </a:xfrm>
              <a:custGeom>
                <a:avLst/>
                <a:gdLst>
                  <a:gd name="connsiteX0" fmla="*/ 0 w 2074860"/>
                  <a:gd name="connsiteY0" fmla="*/ 0 h 454130"/>
                  <a:gd name="connsiteX1" fmla="*/ 2074860 w 2074860"/>
                  <a:gd name="connsiteY1" fmla="*/ 0 h 454130"/>
                  <a:gd name="connsiteX2" fmla="*/ 2074860 w 2074860"/>
                  <a:gd name="connsiteY2" fmla="*/ 454130 h 454130"/>
                  <a:gd name="connsiteX3" fmla="*/ 0 w 2074860"/>
                  <a:gd name="connsiteY3" fmla="*/ 454130 h 454130"/>
                  <a:gd name="connsiteX4" fmla="*/ 0 w 2074860"/>
                  <a:gd name="connsiteY4" fmla="*/ 0 h 454130"/>
                  <a:gd name="connsiteX0" fmla="*/ 0 w 2074860"/>
                  <a:gd name="connsiteY0" fmla="*/ 0 h 456112"/>
                  <a:gd name="connsiteX1" fmla="*/ 2074860 w 2074860"/>
                  <a:gd name="connsiteY1" fmla="*/ 0 h 456112"/>
                  <a:gd name="connsiteX2" fmla="*/ 2074860 w 2074860"/>
                  <a:gd name="connsiteY2" fmla="*/ 454130 h 456112"/>
                  <a:gd name="connsiteX3" fmla="*/ 792956 w 2074860"/>
                  <a:gd name="connsiteY3" fmla="*/ 456112 h 456112"/>
                  <a:gd name="connsiteX4" fmla="*/ 0 w 2074860"/>
                  <a:gd name="connsiteY4" fmla="*/ 454130 h 456112"/>
                  <a:gd name="connsiteX5" fmla="*/ 0 w 2074860"/>
                  <a:gd name="connsiteY5" fmla="*/ 0 h 456112"/>
                  <a:gd name="connsiteX0" fmla="*/ 104775 w 2179635"/>
                  <a:gd name="connsiteY0" fmla="*/ 0 h 456112"/>
                  <a:gd name="connsiteX1" fmla="*/ 2179635 w 2179635"/>
                  <a:gd name="connsiteY1" fmla="*/ 0 h 456112"/>
                  <a:gd name="connsiteX2" fmla="*/ 2179635 w 2179635"/>
                  <a:gd name="connsiteY2" fmla="*/ 454130 h 456112"/>
                  <a:gd name="connsiteX3" fmla="*/ 897731 w 2179635"/>
                  <a:gd name="connsiteY3" fmla="*/ 456112 h 456112"/>
                  <a:gd name="connsiteX4" fmla="*/ 0 w 2179635"/>
                  <a:gd name="connsiteY4" fmla="*/ 451748 h 456112"/>
                  <a:gd name="connsiteX5" fmla="*/ 104775 w 2179635"/>
                  <a:gd name="connsiteY5" fmla="*/ 0 h 456112"/>
                  <a:gd name="connsiteX0" fmla="*/ 104775 w 2179635"/>
                  <a:gd name="connsiteY0" fmla="*/ 0 h 456511"/>
                  <a:gd name="connsiteX1" fmla="*/ 2179635 w 2179635"/>
                  <a:gd name="connsiteY1" fmla="*/ 0 h 456511"/>
                  <a:gd name="connsiteX2" fmla="*/ 2082004 w 2179635"/>
                  <a:gd name="connsiteY2" fmla="*/ 456511 h 456511"/>
                  <a:gd name="connsiteX3" fmla="*/ 897731 w 2179635"/>
                  <a:gd name="connsiteY3" fmla="*/ 456112 h 456511"/>
                  <a:gd name="connsiteX4" fmla="*/ 0 w 2179635"/>
                  <a:gd name="connsiteY4" fmla="*/ 451748 h 456511"/>
                  <a:gd name="connsiteX5" fmla="*/ 104775 w 2179635"/>
                  <a:gd name="connsiteY5" fmla="*/ 0 h 456511"/>
                  <a:gd name="connsiteX0" fmla="*/ 107156 w 2182016"/>
                  <a:gd name="connsiteY0" fmla="*/ 0 h 456511"/>
                  <a:gd name="connsiteX1" fmla="*/ 2182016 w 2182016"/>
                  <a:gd name="connsiteY1" fmla="*/ 0 h 456511"/>
                  <a:gd name="connsiteX2" fmla="*/ 2084385 w 2182016"/>
                  <a:gd name="connsiteY2" fmla="*/ 456511 h 456511"/>
                  <a:gd name="connsiteX3" fmla="*/ 900112 w 2182016"/>
                  <a:gd name="connsiteY3" fmla="*/ 456112 h 456511"/>
                  <a:gd name="connsiteX4" fmla="*/ 0 w 2182016"/>
                  <a:gd name="connsiteY4" fmla="*/ 456511 h 456511"/>
                  <a:gd name="connsiteX5" fmla="*/ 107156 w 2182016"/>
                  <a:gd name="connsiteY5" fmla="*/ 0 h 45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2016" h="456511">
                    <a:moveTo>
                      <a:pt x="107156" y="0"/>
                    </a:moveTo>
                    <a:lnTo>
                      <a:pt x="2182016" y="0"/>
                    </a:lnTo>
                    <a:lnTo>
                      <a:pt x="2084385" y="456511"/>
                    </a:lnTo>
                    <a:lnTo>
                      <a:pt x="900112" y="456112"/>
                    </a:lnTo>
                    <a:lnTo>
                      <a:pt x="0" y="456511"/>
                    </a:lnTo>
                    <a:lnTo>
                      <a:pt x="107156"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50"/>
              </a:p>
            </p:txBody>
          </p:sp>
          <p:sp>
            <p:nvSpPr>
              <p:cNvPr id="81" name="Text 2">
                <a:extLst>
                  <a:ext uri="{FF2B5EF4-FFF2-40B4-BE49-F238E27FC236}">
                    <a16:creationId xmlns:a16="http://schemas.microsoft.com/office/drawing/2014/main" id="{77713715-C5D7-251C-2438-4089F8A27E59}"/>
                  </a:ext>
                </a:extLst>
              </p:cNvPr>
              <p:cNvSpPr/>
              <p:nvPr/>
            </p:nvSpPr>
            <p:spPr>
              <a:xfrm>
                <a:off x="5478361" y="804814"/>
                <a:ext cx="2069780" cy="347088"/>
              </a:xfrm>
              <a:prstGeom prst="rect">
                <a:avLst/>
              </a:prstGeom>
              <a:noFill/>
              <a:ln/>
            </p:spPr>
            <p:txBody>
              <a:bodyPr wrap="square" lIns="0" tIns="0" rIns="0" bIns="0" rtlCol="0" anchor="ctr"/>
              <a:lstStyle/>
              <a:p>
                <a:pPr algn="ctr">
                  <a:lnSpc>
                    <a:spcPct val="110000"/>
                  </a:lnSpc>
                </a:pPr>
                <a:r>
                  <a:rPr lang="en-US" kern="0" cap="all" spc="-30" dirty="0">
                    <a:solidFill>
                      <a:srgbClr val="FFFFFF">
                        <a:alpha val="100000"/>
                      </a:srgbClr>
                    </a:solidFill>
                    <a:latin typeface="Montserrat SemiBold" panose="00000700000000000000" pitchFamily="2" charset="0"/>
                    <a:ea typeface="Montserrat SemiBold" pitchFamily="34" charset="-122"/>
                    <a:cs typeface="Montserrat SemiBold" pitchFamily="34" charset="-120"/>
                  </a:rPr>
                  <a:t>Implementation</a:t>
                </a:r>
              </a:p>
            </p:txBody>
          </p:sp>
        </p:grpSp>
        <p:grpSp>
          <p:nvGrpSpPr>
            <p:cNvPr id="74" name="Group 73">
              <a:extLst>
                <a:ext uri="{FF2B5EF4-FFF2-40B4-BE49-F238E27FC236}">
                  <a16:creationId xmlns:a16="http://schemas.microsoft.com/office/drawing/2014/main" id="{2D908EDD-4632-D0A2-E4B5-357520501990}"/>
                </a:ext>
              </a:extLst>
            </p:cNvPr>
            <p:cNvGrpSpPr/>
            <p:nvPr/>
          </p:nvGrpSpPr>
          <p:grpSpPr>
            <a:xfrm>
              <a:off x="14907660" y="4987307"/>
              <a:ext cx="3273024" cy="371533"/>
              <a:chOff x="5422243" y="759247"/>
              <a:chExt cx="2182016" cy="456511"/>
            </a:xfrm>
          </p:grpSpPr>
          <p:sp>
            <p:nvSpPr>
              <p:cNvPr id="78" name="Rectangle 8">
                <a:extLst>
                  <a:ext uri="{FF2B5EF4-FFF2-40B4-BE49-F238E27FC236}">
                    <a16:creationId xmlns:a16="http://schemas.microsoft.com/office/drawing/2014/main" id="{AA8E09EF-8DA8-FDE7-68A0-F967324665DF}"/>
                  </a:ext>
                </a:extLst>
              </p:cNvPr>
              <p:cNvSpPr/>
              <p:nvPr/>
            </p:nvSpPr>
            <p:spPr>
              <a:xfrm>
                <a:off x="5422243" y="759247"/>
                <a:ext cx="2182016" cy="456511"/>
              </a:xfrm>
              <a:custGeom>
                <a:avLst/>
                <a:gdLst>
                  <a:gd name="connsiteX0" fmla="*/ 0 w 2074860"/>
                  <a:gd name="connsiteY0" fmla="*/ 0 h 454130"/>
                  <a:gd name="connsiteX1" fmla="*/ 2074860 w 2074860"/>
                  <a:gd name="connsiteY1" fmla="*/ 0 h 454130"/>
                  <a:gd name="connsiteX2" fmla="*/ 2074860 w 2074860"/>
                  <a:gd name="connsiteY2" fmla="*/ 454130 h 454130"/>
                  <a:gd name="connsiteX3" fmla="*/ 0 w 2074860"/>
                  <a:gd name="connsiteY3" fmla="*/ 454130 h 454130"/>
                  <a:gd name="connsiteX4" fmla="*/ 0 w 2074860"/>
                  <a:gd name="connsiteY4" fmla="*/ 0 h 454130"/>
                  <a:gd name="connsiteX0" fmla="*/ 0 w 2074860"/>
                  <a:gd name="connsiteY0" fmla="*/ 0 h 456112"/>
                  <a:gd name="connsiteX1" fmla="*/ 2074860 w 2074860"/>
                  <a:gd name="connsiteY1" fmla="*/ 0 h 456112"/>
                  <a:gd name="connsiteX2" fmla="*/ 2074860 w 2074860"/>
                  <a:gd name="connsiteY2" fmla="*/ 454130 h 456112"/>
                  <a:gd name="connsiteX3" fmla="*/ 792956 w 2074860"/>
                  <a:gd name="connsiteY3" fmla="*/ 456112 h 456112"/>
                  <a:gd name="connsiteX4" fmla="*/ 0 w 2074860"/>
                  <a:gd name="connsiteY4" fmla="*/ 454130 h 456112"/>
                  <a:gd name="connsiteX5" fmla="*/ 0 w 2074860"/>
                  <a:gd name="connsiteY5" fmla="*/ 0 h 456112"/>
                  <a:gd name="connsiteX0" fmla="*/ 104775 w 2179635"/>
                  <a:gd name="connsiteY0" fmla="*/ 0 h 456112"/>
                  <a:gd name="connsiteX1" fmla="*/ 2179635 w 2179635"/>
                  <a:gd name="connsiteY1" fmla="*/ 0 h 456112"/>
                  <a:gd name="connsiteX2" fmla="*/ 2179635 w 2179635"/>
                  <a:gd name="connsiteY2" fmla="*/ 454130 h 456112"/>
                  <a:gd name="connsiteX3" fmla="*/ 897731 w 2179635"/>
                  <a:gd name="connsiteY3" fmla="*/ 456112 h 456112"/>
                  <a:gd name="connsiteX4" fmla="*/ 0 w 2179635"/>
                  <a:gd name="connsiteY4" fmla="*/ 451748 h 456112"/>
                  <a:gd name="connsiteX5" fmla="*/ 104775 w 2179635"/>
                  <a:gd name="connsiteY5" fmla="*/ 0 h 456112"/>
                  <a:gd name="connsiteX0" fmla="*/ 104775 w 2179635"/>
                  <a:gd name="connsiteY0" fmla="*/ 0 h 456511"/>
                  <a:gd name="connsiteX1" fmla="*/ 2179635 w 2179635"/>
                  <a:gd name="connsiteY1" fmla="*/ 0 h 456511"/>
                  <a:gd name="connsiteX2" fmla="*/ 2082004 w 2179635"/>
                  <a:gd name="connsiteY2" fmla="*/ 456511 h 456511"/>
                  <a:gd name="connsiteX3" fmla="*/ 897731 w 2179635"/>
                  <a:gd name="connsiteY3" fmla="*/ 456112 h 456511"/>
                  <a:gd name="connsiteX4" fmla="*/ 0 w 2179635"/>
                  <a:gd name="connsiteY4" fmla="*/ 451748 h 456511"/>
                  <a:gd name="connsiteX5" fmla="*/ 104775 w 2179635"/>
                  <a:gd name="connsiteY5" fmla="*/ 0 h 456511"/>
                  <a:gd name="connsiteX0" fmla="*/ 107156 w 2182016"/>
                  <a:gd name="connsiteY0" fmla="*/ 0 h 456511"/>
                  <a:gd name="connsiteX1" fmla="*/ 2182016 w 2182016"/>
                  <a:gd name="connsiteY1" fmla="*/ 0 h 456511"/>
                  <a:gd name="connsiteX2" fmla="*/ 2084385 w 2182016"/>
                  <a:gd name="connsiteY2" fmla="*/ 456511 h 456511"/>
                  <a:gd name="connsiteX3" fmla="*/ 900112 w 2182016"/>
                  <a:gd name="connsiteY3" fmla="*/ 456112 h 456511"/>
                  <a:gd name="connsiteX4" fmla="*/ 0 w 2182016"/>
                  <a:gd name="connsiteY4" fmla="*/ 456511 h 456511"/>
                  <a:gd name="connsiteX5" fmla="*/ 107156 w 2182016"/>
                  <a:gd name="connsiteY5" fmla="*/ 0 h 45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2016" h="456511">
                    <a:moveTo>
                      <a:pt x="107156" y="0"/>
                    </a:moveTo>
                    <a:lnTo>
                      <a:pt x="2182016" y="0"/>
                    </a:lnTo>
                    <a:lnTo>
                      <a:pt x="2084385" y="456511"/>
                    </a:lnTo>
                    <a:lnTo>
                      <a:pt x="900112" y="456112"/>
                    </a:lnTo>
                    <a:lnTo>
                      <a:pt x="0" y="456511"/>
                    </a:lnTo>
                    <a:lnTo>
                      <a:pt x="107156" y="0"/>
                    </a:lnTo>
                    <a:close/>
                  </a:path>
                </a:pathLst>
              </a:custGeom>
              <a:solidFill>
                <a:srgbClr val="2128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50"/>
              </a:p>
            </p:txBody>
          </p:sp>
          <p:sp>
            <p:nvSpPr>
              <p:cNvPr id="79" name="Text 2">
                <a:extLst>
                  <a:ext uri="{FF2B5EF4-FFF2-40B4-BE49-F238E27FC236}">
                    <a16:creationId xmlns:a16="http://schemas.microsoft.com/office/drawing/2014/main" id="{8892CF5D-2A3F-04A6-D18C-04F9BA423432}"/>
                  </a:ext>
                </a:extLst>
              </p:cNvPr>
              <p:cNvSpPr/>
              <p:nvPr/>
            </p:nvSpPr>
            <p:spPr>
              <a:xfrm>
                <a:off x="5478361" y="804814"/>
                <a:ext cx="2069780" cy="347088"/>
              </a:xfrm>
              <a:prstGeom prst="rect">
                <a:avLst/>
              </a:prstGeom>
              <a:noFill/>
              <a:ln/>
            </p:spPr>
            <p:txBody>
              <a:bodyPr wrap="square" lIns="0" tIns="0" rIns="0" bIns="0" rtlCol="0" anchor="ctr"/>
              <a:lstStyle/>
              <a:p>
                <a:pPr algn="ctr">
                  <a:lnSpc>
                    <a:spcPct val="110000"/>
                  </a:lnSpc>
                </a:pPr>
                <a:r>
                  <a:rPr lang="en-US" kern="0" cap="all" spc="-30" dirty="0">
                    <a:solidFill>
                      <a:srgbClr val="FFFFFF">
                        <a:alpha val="100000"/>
                      </a:srgbClr>
                    </a:solidFill>
                    <a:latin typeface="Montserrat SemiBold" panose="00000700000000000000" pitchFamily="2" charset="0"/>
                    <a:ea typeface="Montserrat SemiBold" pitchFamily="34" charset="-122"/>
                    <a:cs typeface="Montserrat SemiBold" pitchFamily="34" charset="-120"/>
                  </a:rPr>
                  <a:t>validate</a:t>
                </a:r>
              </a:p>
            </p:txBody>
          </p:sp>
        </p:grpSp>
        <p:sp>
          <p:nvSpPr>
            <p:cNvPr id="114" name="object 23">
              <a:extLst>
                <a:ext uri="{FF2B5EF4-FFF2-40B4-BE49-F238E27FC236}">
                  <a16:creationId xmlns:a16="http://schemas.microsoft.com/office/drawing/2014/main" id="{5DDE582B-ADDA-E109-72A9-B5B7F632CD26}"/>
                </a:ext>
              </a:extLst>
            </p:cNvPr>
            <p:cNvSpPr txBox="1"/>
            <p:nvPr/>
          </p:nvSpPr>
          <p:spPr>
            <a:xfrm>
              <a:off x="3743747" y="7927071"/>
              <a:ext cx="2768301" cy="1582421"/>
            </a:xfrm>
            <a:prstGeom prst="rect">
              <a:avLst/>
            </a:prstGeom>
          </p:spPr>
          <p:txBody>
            <a:bodyPr vert="horz" wrap="square" lIns="0" tIns="0" rIns="0" bIns="0" rtlCol="0">
              <a:spAutoFit/>
            </a:bodyPr>
            <a:lstStyle/>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Prioritized concept ideas and </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themes</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Define User personas </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Define solution for modernization</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First draft wireframes/mock-ups</a:t>
              </a:r>
              <a:endParaRPr sz="1400" dirty="0">
                <a:solidFill>
                  <a:prstClr val="black">
                    <a:lumMod val="75000"/>
                    <a:lumOff val="25000"/>
                  </a:prstClr>
                </a:solidFill>
                <a:cs typeface="Calibri"/>
              </a:endParaRPr>
            </a:p>
          </p:txBody>
        </p:sp>
        <p:sp>
          <p:nvSpPr>
            <p:cNvPr id="115" name="object 23">
              <a:extLst>
                <a:ext uri="{FF2B5EF4-FFF2-40B4-BE49-F238E27FC236}">
                  <a16:creationId xmlns:a16="http://schemas.microsoft.com/office/drawing/2014/main" id="{BA7BC284-540C-06FE-89D5-2F703FA8B522}"/>
                </a:ext>
              </a:extLst>
            </p:cNvPr>
            <p:cNvSpPr txBox="1"/>
            <p:nvPr/>
          </p:nvSpPr>
          <p:spPr>
            <a:xfrm>
              <a:off x="6956088" y="7967829"/>
              <a:ext cx="3076347" cy="1582421"/>
            </a:xfrm>
            <a:prstGeom prst="rect">
              <a:avLst/>
            </a:prstGeom>
          </p:spPr>
          <p:txBody>
            <a:bodyPr vert="horz" wrap="square" lIns="0" tIns="0" rIns="0" bIns="0" rtlCol="0">
              <a:spAutoFit/>
            </a:bodyPr>
            <a:lstStyle/>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Choose  the best idea</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Storyboards/ refined wire-frames</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Business Blueprint / Architecture</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Blueprint</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Conceptual Architecture</a:t>
              </a:r>
            </a:p>
          </p:txBody>
        </p:sp>
        <p:sp>
          <p:nvSpPr>
            <p:cNvPr id="116" name="object 23">
              <a:extLst>
                <a:ext uri="{FF2B5EF4-FFF2-40B4-BE49-F238E27FC236}">
                  <a16:creationId xmlns:a16="http://schemas.microsoft.com/office/drawing/2014/main" id="{53EA8706-0579-518B-EE22-2C7FCE3E561A}"/>
                </a:ext>
              </a:extLst>
            </p:cNvPr>
            <p:cNvSpPr txBox="1"/>
            <p:nvPr/>
          </p:nvSpPr>
          <p:spPr>
            <a:xfrm>
              <a:off x="10476474" y="7989371"/>
              <a:ext cx="3476193" cy="1582421"/>
            </a:xfrm>
            <a:prstGeom prst="rect">
              <a:avLst/>
            </a:prstGeom>
          </p:spPr>
          <p:txBody>
            <a:bodyPr vert="horz" wrap="square" lIns="0" tIns="0" rIns="0" bIns="0" rtlCol="0">
              <a:spAutoFit/>
            </a:bodyPr>
            <a:lstStyle/>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Design Execution</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Risk &amp; Assumptions</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Integration</a:t>
              </a:r>
            </a:p>
            <a:p>
              <a:pPr marL="184150" indent="-171450" defTabSz="914377">
                <a:lnSpc>
                  <a:spcPct val="150000"/>
                </a:lnSpc>
                <a:buFontTx/>
                <a:buChar char="-"/>
                <a:tabLst>
                  <a:tab pos="304158" algn="l"/>
                  <a:tab pos="304792" algn="l"/>
                </a:tabLst>
                <a:defRPr/>
              </a:pPr>
              <a:r>
                <a:rPr lang="en-IN" sz="1400" spc="-20" dirty="0">
                  <a:solidFill>
                    <a:prstClr val="black">
                      <a:lumMod val="75000"/>
                      <a:lumOff val="25000"/>
                    </a:prstClr>
                  </a:solidFill>
                  <a:cs typeface="Calibri"/>
                </a:rPr>
                <a:t>Data / Code Migration</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Deployment</a:t>
              </a:r>
            </a:p>
          </p:txBody>
        </p:sp>
        <p:sp>
          <p:nvSpPr>
            <p:cNvPr id="117" name="object 23">
              <a:extLst>
                <a:ext uri="{FF2B5EF4-FFF2-40B4-BE49-F238E27FC236}">
                  <a16:creationId xmlns:a16="http://schemas.microsoft.com/office/drawing/2014/main" id="{75530A97-9BA9-391D-DE53-99AB675316E2}"/>
                </a:ext>
              </a:extLst>
            </p:cNvPr>
            <p:cNvSpPr txBox="1"/>
            <p:nvPr/>
          </p:nvSpPr>
          <p:spPr>
            <a:xfrm>
              <a:off x="13886108" y="7989371"/>
              <a:ext cx="2991022" cy="1259255"/>
            </a:xfrm>
            <a:prstGeom prst="rect">
              <a:avLst/>
            </a:prstGeom>
          </p:spPr>
          <p:txBody>
            <a:bodyPr vert="horz" wrap="square" lIns="0" tIns="0" rIns="0" bIns="0" rtlCol="0">
              <a:spAutoFit/>
            </a:bodyPr>
            <a:lstStyle/>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Refined execution ready for test</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Present Product Vision</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Validate Commercials</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Training and Support</a:t>
              </a:r>
            </a:p>
          </p:txBody>
        </p:sp>
        <p:sp>
          <p:nvSpPr>
            <p:cNvPr id="118" name="object 23">
              <a:extLst>
                <a:ext uri="{FF2B5EF4-FFF2-40B4-BE49-F238E27FC236}">
                  <a16:creationId xmlns:a16="http://schemas.microsoft.com/office/drawing/2014/main" id="{95DC1932-117C-2B7F-3BE9-C853BFFF5FEF}"/>
                </a:ext>
              </a:extLst>
            </p:cNvPr>
            <p:cNvSpPr txBox="1"/>
            <p:nvPr/>
          </p:nvSpPr>
          <p:spPr>
            <a:xfrm>
              <a:off x="478562" y="7825320"/>
              <a:ext cx="2517701" cy="1582421"/>
            </a:xfrm>
            <a:prstGeom prst="rect">
              <a:avLst/>
            </a:prstGeom>
            <a:solidFill>
              <a:schemeClr val="bg1"/>
            </a:solidFill>
          </p:spPr>
          <p:txBody>
            <a:bodyPr vert="horz" wrap="square" lIns="0" tIns="0" rIns="0" bIns="0" rtlCol="0">
              <a:spAutoFit/>
            </a:bodyPr>
            <a:lstStyle/>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Define the who? </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Meet with Business Sponsors</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Understanding of Legacy System </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 Killer Feature/ Capabilities</a:t>
              </a:r>
            </a:p>
            <a:p>
              <a:pPr marL="12700" defTabSz="914377">
                <a:lnSpc>
                  <a:spcPct val="150000"/>
                </a:lnSpc>
                <a:tabLst>
                  <a:tab pos="304158" algn="l"/>
                  <a:tab pos="304792" algn="l"/>
                </a:tabLst>
                <a:defRPr/>
              </a:pPr>
              <a:r>
                <a:rPr lang="en-IN" sz="1400" spc="-20" dirty="0">
                  <a:solidFill>
                    <a:prstClr val="black">
                      <a:lumMod val="75000"/>
                      <a:lumOff val="25000"/>
                    </a:prstClr>
                  </a:solidFill>
                  <a:cs typeface="Calibri"/>
                </a:rPr>
                <a:t>- Success Criteria for the week</a:t>
              </a:r>
            </a:p>
          </p:txBody>
        </p:sp>
        <p:pic>
          <p:nvPicPr>
            <p:cNvPr id="120" name="Picture 119">
              <a:extLst>
                <a:ext uri="{FF2B5EF4-FFF2-40B4-BE49-F238E27FC236}">
                  <a16:creationId xmlns:a16="http://schemas.microsoft.com/office/drawing/2014/main" id="{3A2C7962-AC65-F610-35A3-52F155A7F779}"/>
                </a:ext>
              </a:extLst>
            </p:cNvPr>
            <p:cNvPicPr>
              <a:picLocks noChangeAspect="1"/>
            </p:cNvPicPr>
            <p:nvPr/>
          </p:nvPicPr>
          <p:blipFill>
            <a:blip r:embed="rId21" cstate="print">
              <a:alphaModFix amt="67000"/>
              <a:extLst>
                <a:ext uri="{28A0092B-C50C-407E-A947-70E740481C1C}">
                  <a14:useLocalDpi xmlns:a14="http://schemas.microsoft.com/office/drawing/2010/main"/>
                </a:ext>
              </a:extLst>
            </a:blip>
            <a:stretch>
              <a:fillRect/>
            </a:stretch>
          </p:blipFill>
          <p:spPr>
            <a:xfrm>
              <a:off x="4669872" y="5777851"/>
              <a:ext cx="1923010" cy="1812394"/>
            </a:xfrm>
            <a:prstGeom prst="rect">
              <a:avLst/>
            </a:prstGeom>
          </p:spPr>
        </p:pic>
        <p:pic>
          <p:nvPicPr>
            <p:cNvPr id="121" name="Picture 120">
              <a:extLst>
                <a:ext uri="{FF2B5EF4-FFF2-40B4-BE49-F238E27FC236}">
                  <a16:creationId xmlns:a16="http://schemas.microsoft.com/office/drawing/2014/main" id="{F74DE5F8-1960-5895-C120-67537FB9E869}"/>
                </a:ext>
              </a:extLst>
            </p:cNvPr>
            <p:cNvPicPr>
              <a:picLocks noChangeAspect="1"/>
            </p:cNvPicPr>
            <p:nvPr/>
          </p:nvPicPr>
          <p:blipFill>
            <a:blip r:embed="rId22" cstate="print">
              <a:alphaModFix amt="67000"/>
              <a:extLst>
                <a:ext uri="{28A0092B-C50C-407E-A947-70E740481C1C}">
                  <a14:useLocalDpi xmlns:a14="http://schemas.microsoft.com/office/drawing/2010/main"/>
                </a:ext>
              </a:extLst>
            </a:blip>
            <a:stretch>
              <a:fillRect/>
            </a:stretch>
          </p:blipFill>
          <p:spPr>
            <a:xfrm>
              <a:off x="8057494" y="5943296"/>
              <a:ext cx="1720051" cy="1720051"/>
            </a:xfrm>
            <a:prstGeom prst="rect">
              <a:avLst/>
            </a:prstGeom>
          </p:spPr>
        </p:pic>
        <p:pic>
          <p:nvPicPr>
            <p:cNvPr id="122" name="Picture 121">
              <a:extLst>
                <a:ext uri="{FF2B5EF4-FFF2-40B4-BE49-F238E27FC236}">
                  <a16:creationId xmlns:a16="http://schemas.microsoft.com/office/drawing/2014/main" id="{50636954-9CDB-2039-4D31-640C7713FBEC}"/>
                </a:ext>
              </a:extLst>
            </p:cNvPr>
            <p:cNvPicPr>
              <a:picLocks noChangeAspect="1"/>
            </p:cNvPicPr>
            <p:nvPr/>
          </p:nvPicPr>
          <p:blipFill>
            <a:blip r:embed="rId23" cstate="print">
              <a:alphaModFix amt="67000"/>
              <a:extLst>
                <a:ext uri="{28A0092B-C50C-407E-A947-70E740481C1C}">
                  <a14:useLocalDpi xmlns:a14="http://schemas.microsoft.com/office/drawing/2010/main"/>
                </a:ext>
              </a:extLst>
            </a:blip>
            <a:stretch>
              <a:fillRect/>
            </a:stretch>
          </p:blipFill>
          <p:spPr>
            <a:xfrm>
              <a:off x="11720655" y="5962005"/>
              <a:ext cx="1720051" cy="1720051"/>
            </a:xfrm>
            <a:prstGeom prst="rect">
              <a:avLst/>
            </a:prstGeom>
          </p:spPr>
        </p:pic>
        <p:pic>
          <p:nvPicPr>
            <p:cNvPr id="123" name="Picture 122">
              <a:extLst>
                <a:ext uri="{FF2B5EF4-FFF2-40B4-BE49-F238E27FC236}">
                  <a16:creationId xmlns:a16="http://schemas.microsoft.com/office/drawing/2014/main" id="{F3763272-E265-47AC-C0EE-1F469AD9C620}"/>
                </a:ext>
              </a:extLst>
            </p:cNvPr>
            <p:cNvPicPr>
              <a:picLocks noChangeAspect="1"/>
            </p:cNvPicPr>
            <p:nvPr/>
          </p:nvPicPr>
          <p:blipFill>
            <a:blip r:embed="rId24" cstate="print">
              <a:alphaModFix amt="67000"/>
              <a:extLst>
                <a:ext uri="{28A0092B-C50C-407E-A947-70E740481C1C}">
                  <a14:useLocalDpi xmlns:a14="http://schemas.microsoft.com/office/drawing/2010/main"/>
                </a:ext>
              </a:extLst>
            </a:blip>
            <a:stretch>
              <a:fillRect/>
            </a:stretch>
          </p:blipFill>
          <p:spPr>
            <a:xfrm>
              <a:off x="15204599" y="5916842"/>
              <a:ext cx="1720051" cy="1677685"/>
            </a:xfrm>
            <a:prstGeom prst="rect">
              <a:avLst/>
            </a:prstGeom>
          </p:spPr>
        </p:pic>
      </p:grpSp>
      <p:pic>
        <p:nvPicPr>
          <p:cNvPr id="7170" name="Picture 2" descr="Ways to Get Inspiration for Logo Design">
            <a:extLst>
              <a:ext uri="{FF2B5EF4-FFF2-40B4-BE49-F238E27FC236}">
                <a16:creationId xmlns:a16="http://schemas.microsoft.com/office/drawing/2014/main" id="{C220E83D-0454-F5F1-6BDF-CEEE121D242F}"/>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8546" r="12934"/>
          <a:stretch>
            <a:fillRect/>
          </a:stretch>
        </p:blipFill>
        <p:spPr bwMode="auto">
          <a:xfrm>
            <a:off x="1427564" y="4904248"/>
            <a:ext cx="2063075" cy="1978202"/>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Group 124">
            <a:extLst>
              <a:ext uri="{FF2B5EF4-FFF2-40B4-BE49-F238E27FC236}">
                <a16:creationId xmlns:a16="http://schemas.microsoft.com/office/drawing/2014/main" id="{C212E364-775A-FCE2-3104-FD37ACB40839}"/>
              </a:ext>
            </a:extLst>
          </p:cNvPr>
          <p:cNvGrpSpPr/>
          <p:nvPr/>
        </p:nvGrpSpPr>
        <p:grpSpPr>
          <a:xfrm>
            <a:off x="50999" y="8709154"/>
            <a:ext cx="3304976" cy="1582421"/>
            <a:chOff x="625971" y="4808812"/>
            <a:chExt cx="3304976" cy="1582421"/>
          </a:xfrm>
        </p:grpSpPr>
        <p:sp>
          <p:nvSpPr>
            <p:cNvPr id="126" name="object 23">
              <a:extLst>
                <a:ext uri="{FF2B5EF4-FFF2-40B4-BE49-F238E27FC236}">
                  <a16:creationId xmlns:a16="http://schemas.microsoft.com/office/drawing/2014/main" id="{71705AAD-3A61-624E-F635-E7EE8795BCE4}"/>
                </a:ext>
              </a:extLst>
            </p:cNvPr>
            <p:cNvSpPr txBox="1"/>
            <p:nvPr/>
          </p:nvSpPr>
          <p:spPr>
            <a:xfrm>
              <a:off x="2797948" y="4808812"/>
              <a:ext cx="1132999" cy="1582421"/>
            </a:xfrm>
            <a:prstGeom prst="rect">
              <a:avLst/>
            </a:prstGeom>
          </p:spPr>
          <p:txBody>
            <a:bodyPr vert="horz" wrap="square" lIns="0" tIns="0" rIns="0" bIns="0" rtlCol="0">
              <a:spAutoFit/>
            </a:bodyPr>
            <a:lstStyle/>
            <a:p>
              <a:pPr marL="12700" defTabSz="914377">
                <a:lnSpc>
                  <a:spcPct val="150000"/>
                </a:lnSpc>
                <a:tabLst>
                  <a:tab pos="304158" algn="l"/>
                  <a:tab pos="304792" algn="l"/>
                </a:tabLst>
                <a:defRPr/>
              </a:pPr>
              <a:r>
                <a:rPr lang="en-IN" sz="1400" dirty="0">
                  <a:solidFill>
                    <a:schemeClr val="tx1">
                      <a:lumMod val="85000"/>
                      <a:lumOff val="15000"/>
                    </a:schemeClr>
                  </a:solidFill>
                  <a:latin typeface="Avenir" panose="02000503020000020003" pitchFamily="2" charset="0"/>
                </a:rPr>
                <a:t>Product Owner</a:t>
              </a:r>
            </a:p>
            <a:p>
              <a:pPr marL="12700" defTabSz="914377">
                <a:lnSpc>
                  <a:spcPct val="150000"/>
                </a:lnSpc>
                <a:spcBef>
                  <a:spcPts val="20"/>
                </a:spcBef>
                <a:tabLst>
                  <a:tab pos="304158" algn="l"/>
                  <a:tab pos="304792" algn="l"/>
                </a:tabLst>
                <a:defRPr/>
              </a:pPr>
              <a:r>
                <a:rPr lang="en-IN" sz="1400" dirty="0">
                  <a:solidFill>
                    <a:schemeClr val="tx1">
                      <a:lumMod val="85000"/>
                      <a:lumOff val="15000"/>
                    </a:schemeClr>
                  </a:solidFill>
                  <a:latin typeface="Avenir" panose="02000503020000020003" pitchFamily="2" charset="0"/>
                </a:rPr>
                <a:t>Tech Architect</a:t>
              </a:r>
            </a:p>
            <a:p>
              <a:pPr marL="12700" defTabSz="914377">
                <a:lnSpc>
                  <a:spcPct val="150000"/>
                </a:lnSpc>
                <a:spcBef>
                  <a:spcPts val="20"/>
                </a:spcBef>
                <a:tabLst>
                  <a:tab pos="304158" algn="l"/>
                  <a:tab pos="304792" algn="l"/>
                </a:tabLst>
                <a:defRPr/>
              </a:pPr>
              <a:r>
                <a:rPr lang="en-IN" sz="1400" dirty="0">
                  <a:solidFill>
                    <a:schemeClr val="tx1">
                      <a:lumMod val="85000"/>
                      <a:lumOff val="15000"/>
                    </a:schemeClr>
                  </a:solidFill>
                  <a:latin typeface="Avenir" panose="02000503020000020003" pitchFamily="2" charset="0"/>
                </a:rPr>
                <a:t>Cloud Architect</a:t>
              </a:r>
            </a:p>
            <a:p>
              <a:pPr marL="12700" defTabSz="914377">
                <a:lnSpc>
                  <a:spcPct val="150000"/>
                </a:lnSpc>
                <a:spcBef>
                  <a:spcPts val="20"/>
                </a:spcBef>
                <a:tabLst>
                  <a:tab pos="304158" algn="l"/>
                  <a:tab pos="304792" algn="l"/>
                </a:tabLst>
                <a:defRPr/>
              </a:pPr>
              <a:r>
                <a:rPr lang="en-IN" sz="1400" dirty="0">
                  <a:solidFill>
                    <a:schemeClr val="tx1">
                      <a:lumMod val="85000"/>
                      <a:lumOff val="15000"/>
                    </a:schemeClr>
                  </a:solidFill>
                  <a:latin typeface="Avenir" panose="02000503020000020003" pitchFamily="2" charset="0"/>
                </a:rPr>
                <a:t>UX Architect</a:t>
              </a:r>
            </a:p>
            <a:p>
              <a:pPr marL="12700" defTabSz="914377">
                <a:lnSpc>
                  <a:spcPct val="150000"/>
                </a:lnSpc>
                <a:spcBef>
                  <a:spcPts val="20"/>
                </a:spcBef>
                <a:tabLst>
                  <a:tab pos="304158" algn="l"/>
                  <a:tab pos="304792" algn="l"/>
                </a:tabLst>
                <a:defRPr/>
              </a:pPr>
              <a:r>
                <a:rPr lang="en-IN" sz="1400" dirty="0">
                  <a:solidFill>
                    <a:schemeClr val="tx1">
                      <a:lumMod val="85000"/>
                      <a:lumOff val="15000"/>
                    </a:schemeClr>
                  </a:solidFill>
                  <a:latin typeface="Avenir" panose="02000503020000020003" pitchFamily="2" charset="0"/>
                </a:rPr>
                <a:t>QA Architect</a:t>
              </a:r>
            </a:p>
          </p:txBody>
        </p:sp>
        <p:pic>
          <p:nvPicPr>
            <p:cNvPr id="127" name="Picture 126">
              <a:extLst>
                <a:ext uri="{FF2B5EF4-FFF2-40B4-BE49-F238E27FC236}">
                  <a16:creationId xmlns:a16="http://schemas.microsoft.com/office/drawing/2014/main" id="{963CA1FE-B8C1-6F7A-30CF-2F7D67960784}"/>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625971" y="5047903"/>
              <a:ext cx="2118947" cy="1260000"/>
            </a:xfrm>
            <a:prstGeom prst="rect">
              <a:avLst/>
            </a:prstGeom>
          </p:spPr>
        </p:pic>
        <p:sp>
          <p:nvSpPr>
            <p:cNvPr id="7168" name="TextBox 7167">
              <a:extLst>
                <a:ext uri="{FF2B5EF4-FFF2-40B4-BE49-F238E27FC236}">
                  <a16:creationId xmlns:a16="http://schemas.microsoft.com/office/drawing/2014/main" id="{0EEA6050-A6F3-D4D2-47A4-3266B72CD94C}"/>
                </a:ext>
              </a:extLst>
            </p:cNvPr>
            <p:cNvSpPr txBox="1"/>
            <p:nvPr/>
          </p:nvSpPr>
          <p:spPr>
            <a:xfrm>
              <a:off x="635439" y="4894016"/>
              <a:ext cx="98943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hangingPunct="0">
                <a:defRPr/>
              </a:pPr>
              <a:r>
                <a:rPr lang="en-US" sz="1600">
                  <a:solidFill>
                    <a:srgbClr val="FF5456"/>
                  </a:solidFill>
                  <a:latin typeface="Avenir" panose="02000503020000020003" pitchFamily="2" charset="0"/>
                  <a:sym typeface="Calibri"/>
                </a:rPr>
                <a:t>Ideal Team</a:t>
              </a:r>
            </a:p>
          </p:txBody>
        </p:sp>
      </p:grpSp>
      <p:sp>
        <p:nvSpPr>
          <p:cNvPr id="7169" name="TextBox 7168">
            <a:extLst>
              <a:ext uri="{FF2B5EF4-FFF2-40B4-BE49-F238E27FC236}">
                <a16:creationId xmlns:a16="http://schemas.microsoft.com/office/drawing/2014/main" id="{23521563-0C55-596E-1161-BAB01415B557}"/>
              </a:ext>
            </a:extLst>
          </p:cNvPr>
          <p:cNvSpPr txBox="1"/>
          <p:nvPr/>
        </p:nvSpPr>
        <p:spPr>
          <a:xfrm>
            <a:off x="14529498" y="8757040"/>
            <a:ext cx="61651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189" hangingPunct="0">
              <a:defRPr/>
            </a:pPr>
            <a:r>
              <a:rPr lang="en-US" sz="1400" dirty="0">
                <a:solidFill>
                  <a:srgbClr val="FF5456"/>
                </a:solidFill>
                <a:latin typeface="Avenir" panose="02000503020000020003" pitchFamily="2" charset="0"/>
                <a:sym typeface="Calibri"/>
              </a:rPr>
              <a:t>Output</a:t>
            </a:r>
          </a:p>
        </p:txBody>
      </p:sp>
      <p:sp>
        <p:nvSpPr>
          <p:cNvPr id="7171" name="object 6">
            <a:extLst>
              <a:ext uri="{FF2B5EF4-FFF2-40B4-BE49-F238E27FC236}">
                <a16:creationId xmlns:a16="http://schemas.microsoft.com/office/drawing/2014/main" id="{7E8ECCA8-E525-C67A-0BC8-0F236F78DB1A}"/>
              </a:ext>
            </a:extLst>
          </p:cNvPr>
          <p:cNvSpPr/>
          <p:nvPr/>
        </p:nvSpPr>
        <p:spPr>
          <a:xfrm>
            <a:off x="13301285" y="9042737"/>
            <a:ext cx="3038463" cy="97128"/>
          </a:xfrm>
          <a:custGeom>
            <a:avLst/>
            <a:gdLst/>
            <a:ahLst/>
            <a:cxnLst/>
            <a:rect l="l" t="t" r="r" b="b"/>
            <a:pathLst>
              <a:path w="10738485" h="337185">
                <a:moveTo>
                  <a:pt x="10738104" y="0"/>
                </a:moveTo>
                <a:lnTo>
                  <a:pt x="10732206" y="44753"/>
                </a:lnTo>
                <a:lnTo>
                  <a:pt x="10715563" y="84977"/>
                </a:lnTo>
                <a:lnTo>
                  <a:pt x="10689748" y="119062"/>
                </a:lnTo>
                <a:lnTo>
                  <a:pt x="10656334" y="145400"/>
                </a:lnTo>
                <a:lnTo>
                  <a:pt x="10616895" y="162383"/>
                </a:lnTo>
                <a:lnTo>
                  <a:pt x="10573004" y="168401"/>
                </a:lnTo>
                <a:lnTo>
                  <a:pt x="5534152" y="168401"/>
                </a:lnTo>
                <a:lnTo>
                  <a:pt x="5490260" y="174420"/>
                </a:lnTo>
                <a:lnTo>
                  <a:pt x="5450821" y="191403"/>
                </a:lnTo>
                <a:lnTo>
                  <a:pt x="5417407" y="217741"/>
                </a:lnTo>
                <a:lnTo>
                  <a:pt x="5391592" y="251826"/>
                </a:lnTo>
                <a:lnTo>
                  <a:pt x="5374949" y="292050"/>
                </a:lnTo>
                <a:lnTo>
                  <a:pt x="5369052" y="336803"/>
                </a:lnTo>
                <a:lnTo>
                  <a:pt x="5363154" y="292050"/>
                </a:lnTo>
                <a:lnTo>
                  <a:pt x="5346511" y="251826"/>
                </a:lnTo>
                <a:lnTo>
                  <a:pt x="5320696" y="217741"/>
                </a:lnTo>
                <a:lnTo>
                  <a:pt x="5287282" y="191403"/>
                </a:lnTo>
                <a:lnTo>
                  <a:pt x="5247843" y="174420"/>
                </a:lnTo>
                <a:lnTo>
                  <a:pt x="5203952" y="168401"/>
                </a:lnTo>
                <a:lnTo>
                  <a:pt x="165112" y="168401"/>
                </a:lnTo>
                <a:lnTo>
                  <a:pt x="121220" y="162383"/>
                </a:lnTo>
                <a:lnTo>
                  <a:pt x="81778" y="145400"/>
                </a:lnTo>
                <a:lnTo>
                  <a:pt x="48361" y="119062"/>
                </a:lnTo>
                <a:lnTo>
                  <a:pt x="22543" y="84977"/>
                </a:lnTo>
                <a:lnTo>
                  <a:pt x="5898" y="44753"/>
                </a:lnTo>
                <a:lnTo>
                  <a:pt x="0" y="0"/>
                </a:lnTo>
              </a:path>
            </a:pathLst>
          </a:custGeom>
          <a:ln w="19050">
            <a:solidFill>
              <a:schemeClr val="tx1">
                <a:lumMod val="65000"/>
                <a:lumOff val="35000"/>
              </a:schemeClr>
            </a:solidFill>
          </a:ln>
        </p:spPr>
        <p:txBody>
          <a:bodyPr wrap="square" lIns="0" tIns="0" rIns="0" bIns="0" rtlCol="0"/>
          <a:lstStyle/>
          <a:p>
            <a:pPr defTabSz="914377">
              <a:defRPr/>
            </a:pPr>
            <a:endParaRPr>
              <a:solidFill>
                <a:prstClr val="black"/>
              </a:solidFill>
              <a:latin typeface="Calibri" panose="020F0502020204030204"/>
            </a:endParaRPr>
          </a:p>
        </p:txBody>
      </p:sp>
      <p:sp>
        <p:nvSpPr>
          <p:cNvPr id="7172" name="Rectangle 7171">
            <a:extLst>
              <a:ext uri="{FF2B5EF4-FFF2-40B4-BE49-F238E27FC236}">
                <a16:creationId xmlns:a16="http://schemas.microsoft.com/office/drawing/2014/main" id="{4E3B2D2D-F5D5-490E-0726-5593D9D6D47B}"/>
              </a:ext>
            </a:extLst>
          </p:cNvPr>
          <p:cNvSpPr/>
          <p:nvPr/>
        </p:nvSpPr>
        <p:spPr>
          <a:xfrm>
            <a:off x="14684013" y="9200147"/>
            <a:ext cx="2762021" cy="670291"/>
          </a:xfrm>
          <a:prstGeom prst="rect">
            <a:avLst/>
          </a:prstGeom>
          <a:noFill/>
          <a:ln w="12700">
            <a:noFill/>
          </a:ln>
        </p:spPr>
        <p:style>
          <a:lnRef idx="2">
            <a:schemeClr val="accent5"/>
          </a:lnRef>
          <a:fillRef idx="1">
            <a:schemeClr val="lt1"/>
          </a:fillRef>
          <a:effectRef idx="0">
            <a:schemeClr val="accent5"/>
          </a:effectRef>
          <a:fontRef idx="minor">
            <a:schemeClr val="dk1"/>
          </a:fontRef>
        </p:style>
        <p:txBody>
          <a:bodyPr vert="horz" rtlCol="0" anchor="ctr"/>
          <a:lstStyle/>
          <a:p>
            <a:pPr algn="ctr" defTabSz="609570">
              <a:defRPr/>
            </a:pPr>
            <a:r>
              <a:rPr lang="en-US" sz="1600" dirty="0">
                <a:solidFill>
                  <a:schemeClr val="tx1">
                    <a:lumMod val="65000"/>
                    <a:lumOff val="35000"/>
                  </a:schemeClr>
                </a:solidFill>
                <a:latin typeface="Avenir Book" panose="02000503020000020003" pitchFamily="2" charset="0"/>
                <a:ea typeface="Franklin Gothic Book" charset="0"/>
                <a:cs typeface="Franklin Gothic Book" charset="0"/>
              </a:rPr>
              <a:t>Buy‐in from Business on Product Vision</a:t>
            </a:r>
          </a:p>
        </p:txBody>
      </p:sp>
    </p:spTree>
    <p:extLst>
      <p:ext uri="{BB962C8B-B14F-4D97-AF65-F5344CB8AC3E}">
        <p14:creationId xmlns:p14="http://schemas.microsoft.com/office/powerpoint/2010/main" val="4076804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3FFEB9DE26104397A32DB43E7C2281" ma:contentTypeVersion="8" ma:contentTypeDescription="Create a new document." ma:contentTypeScope="" ma:versionID="470d581faab521e68ac44d207d2519ca">
  <xsd:schema xmlns:xsd="http://www.w3.org/2001/XMLSchema" xmlns:xs="http://www.w3.org/2001/XMLSchema" xmlns:p="http://schemas.microsoft.com/office/2006/metadata/properties" xmlns:ns2="2d51ee49-039c-473a-9a89-5e8107cff510" targetNamespace="http://schemas.microsoft.com/office/2006/metadata/properties" ma:root="true" ma:fieldsID="2d91c4baa3ba4a53719eb5f4ca9c7bf6" ns2:_="">
    <xsd:import namespace="2d51ee49-039c-473a-9a89-5e8107cff51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51ee49-039c-473a-9a89-5e8107cff5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52CF9E-A826-4FE7-941B-525C83496981}"/>
</file>

<file path=customXml/itemProps2.xml><?xml version="1.0" encoding="utf-8"?>
<ds:datastoreItem xmlns:ds="http://schemas.openxmlformats.org/officeDocument/2006/customXml" ds:itemID="{8766839A-D30C-4250-81D4-28B6354726D8}"/>
</file>

<file path=customXml/itemProps3.xml><?xml version="1.0" encoding="utf-8"?>
<ds:datastoreItem xmlns:ds="http://schemas.openxmlformats.org/officeDocument/2006/customXml" ds:itemID="{659785DF-AA0C-402A-AF01-D8045B332C01}"/>
</file>

<file path=docProps/app.xml><?xml version="1.0" encoding="utf-8"?>
<Properties xmlns="http://schemas.openxmlformats.org/officeDocument/2006/extended-properties" xmlns:vt="http://schemas.openxmlformats.org/officeDocument/2006/docPropsVTypes">
  <TotalTime>789</TotalTime>
  <Words>4549</Words>
  <Application>Microsoft Office PowerPoint</Application>
  <PresentationFormat>Custom</PresentationFormat>
  <Paragraphs>356</Paragraphs>
  <Slides>20</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Inter Bold</vt:lpstr>
      <vt:lpstr>Poppins</vt:lpstr>
      <vt:lpstr>Arial</vt:lpstr>
      <vt:lpstr>Avenir</vt:lpstr>
      <vt:lpstr>Wingdings</vt:lpstr>
      <vt:lpstr>Calibri</vt:lpstr>
      <vt:lpstr>Montserrat SemiBold</vt:lpstr>
      <vt:lpstr>Roboto</vt:lpstr>
      <vt:lpstr>Trebuchet MS</vt:lpstr>
      <vt:lpstr>Montserrat ExtraBold</vt:lpstr>
      <vt:lpstr>Montserrat</vt:lpstr>
      <vt:lpstr>Aptos</vt:lpstr>
      <vt:lpstr>Avenir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Business Proposal Business Presentation</dc:title>
  <dc:creator>Himanshu Khanna</dc:creator>
  <cp:lastModifiedBy>Himanshu Khanna</cp:lastModifiedBy>
  <cp:revision>124</cp:revision>
  <dcterms:created xsi:type="dcterms:W3CDTF">2006-08-16T00:00:00Z</dcterms:created>
  <dcterms:modified xsi:type="dcterms:W3CDTF">2025-07-22T02:12:39Z</dcterms:modified>
  <dc:identifier>DAGrvBgXQNk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0x010100D53FFEB9DE26104397A32DB43E7C2281</vt:lpwstr>
  </property>
</Properties>
</file>